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sldIdLst>
    <p:sldId id="259" r:id="rId2"/>
    <p:sldId id="274" r:id="rId3"/>
    <p:sldId id="262" r:id="rId4"/>
    <p:sldId id="268" r:id="rId5"/>
    <p:sldId id="267" r:id="rId6"/>
    <p:sldId id="264" r:id="rId7"/>
    <p:sldId id="269" r:id="rId8"/>
    <p:sldId id="270" r:id="rId9"/>
    <p:sldId id="271" r:id="rId10"/>
    <p:sldId id="272" r:id="rId11"/>
    <p:sldId id="275" r:id="rId12"/>
  </p:sldIdLst>
  <p:sldSz cx="9144000" cy="6858000" type="screen4x3"/>
  <p:notesSz cx="6565900" cy="9982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E2F"/>
    <a:srgbClr val="000099"/>
    <a:srgbClr val="FFCCFF"/>
    <a:srgbClr val="0C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25" autoAdjust="0"/>
    <p:restoredTop sz="94335" autoAdjust="0"/>
  </p:normalViewPr>
  <p:slideViewPr>
    <p:cSldViewPr>
      <p:cViewPr>
        <p:scale>
          <a:sx n="66" d="100"/>
          <a:sy n="66" d="100"/>
        </p:scale>
        <p:origin x="944" y="3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B905BE12-EACF-4464-9644-718A3DA1C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1A0FDA72-A713-437D-986A-33D475B7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FBD783D8-3295-4161-A46F-3930084D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199555CE-62E7-4DD1-85A3-89C3EFD6B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AA35D4DA-7486-4272-95DA-F2DE59FE4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5" name="AutoShape 6">
            <a:extLst>
              <a:ext uri="{FF2B5EF4-FFF2-40B4-BE49-F238E27FC236}">
                <a16:creationId xmlns:a16="http://schemas.microsoft.com/office/drawing/2014/main" id="{FE00956E-A01F-4FFC-9796-DACDBED36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12AAE3C2-694E-4FC4-8926-A3558CBF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F486A523-CAB0-4C2D-89DF-2B96757B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B2EC42D0-6C59-42B9-BB7B-AF2EC6B5C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9" name="AutoShape 10">
            <a:extLst>
              <a:ext uri="{FF2B5EF4-FFF2-40B4-BE49-F238E27FC236}">
                <a16:creationId xmlns:a16="http://schemas.microsoft.com/office/drawing/2014/main" id="{8C0F41BD-1312-4C6D-A37C-4569718D7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2A65BA75-4297-4B38-A66B-EBD519FCE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1" name="AutoShape 12">
            <a:extLst>
              <a:ext uri="{FF2B5EF4-FFF2-40B4-BE49-F238E27FC236}">
                <a16:creationId xmlns:a16="http://schemas.microsoft.com/office/drawing/2014/main" id="{8C0DEE96-35D4-4F5C-B982-B68DAEF99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2" name="AutoShape 13">
            <a:extLst>
              <a:ext uri="{FF2B5EF4-FFF2-40B4-BE49-F238E27FC236}">
                <a16:creationId xmlns:a16="http://schemas.microsoft.com/office/drawing/2014/main" id="{D1996CFC-BBB6-4036-95FC-83546342C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3" name="AutoShape 14">
            <a:extLst>
              <a:ext uri="{FF2B5EF4-FFF2-40B4-BE49-F238E27FC236}">
                <a16:creationId xmlns:a16="http://schemas.microsoft.com/office/drawing/2014/main" id="{344532B2-3414-4CEC-9C88-C499CFABE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4" name="AutoShape 15">
            <a:extLst>
              <a:ext uri="{FF2B5EF4-FFF2-40B4-BE49-F238E27FC236}">
                <a16:creationId xmlns:a16="http://schemas.microsoft.com/office/drawing/2014/main" id="{EA04E525-CBE4-484C-A080-F7566C482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5" name="AutoShape 16">
            <a:extLst>
              <a:ext uri="{FF2B5EF4-FFF2-40B4-BE49-F238E27FC236}">
                <a16:creationId xmlns:a16="http://schemas.microsoft.com/office/drawing/2014/main" id="{BE0A2027-5330-4689-9103-F9C4D787F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6" name="AutoShape 17">
            <a:extLst>
              <a:ext uri="{FF2B5EF4-FFF2-40B4-BE49-F238E27FC236}">
                <a16:creationId xmlns:a16="http://schemas.microsoft.com/office/drawing/2014/main" id="{2AC6EED1-F44E-4C17-A6B6-B58A679A4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7" name="AutoShape 18">
            <a:extLst>
              <a:ext uri="{FF2B5EF4-FFF2-40B4-BE49-F238E27FC236}">
                <a16:creationId xmlns:a16="http://schemas.microsoft.com/office/drawing/2014/main" id="{FBC9B1DB-DEF9-4E50-ACA1-1E3ED20E4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8" name="AutoShape 19">
            <a:extLst>
              <a:ext uri="{FF2B5EF4-FFF2-40B4-BE49-F238E27FC236}">
                <a16:creationId xmlns:a16="http://schemas.microsoft.com/office/drawing/2014/main" id="{D7316B61-D76E-4FA5-B2A0-A9206595F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69" name="AutoShape 20">
            <a:extLst>
              <a:ext uri="{FF2B5EF4-FFF2-40B4-BE49-F238E27FC236}">
                <a16:creationId xmlns:a16="http://schemas.microsoft.com/office/drawing/2014/main" id="{5AE7A4BA-ECE8-426E-A3B9-A6BB84FB5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0" name="AutoShape 21">
            <a:extLst>
              <a:ext uri="{FF2B5EF4-FFF2-40B4-BE49-F238E27FC236}">
                <a16:creationId xmlns:a16="http://schemas.microsoft.com/office/drawing/2014/main" id="{741F3956-BCB9-4EEA-90DB-E2FEC471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1" name="AutoShape 22">
            <a:extLst>
              <a:ext uri="{FF2B5EF4-FFF2-40B4-BE49-F238E27FC236}">
                <a16:creationId xmlns:a16="http://schemas.microsoft.com/office/drawing/2014/main" id="{5C30D865-8B18-4A23-8461-190644BC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2" name="AutoShape 23">
            <a:extLst>
              <a:ext uri="{FF2B5EF4-FFF2-40B4-BE49-F238E27FC236}">
                <a16:creationId xmlns:a16="http://schemas.microsoft.com/office/drawing/2014/main" id="{EC50D474-FF38-46A0-9233-E5C90DFC1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3" name="AutoShape 24">
            <a:extLst>
              <a:ext uri="{FF2B5EF4-FFF2-40B4-BE49-F238E27FC236}">
                <a16:creationId xmlns:a16="http://schemas.microsoft.com/office/drawing/2014/main" id="{F4C7BFD5-3D62-487A-B223-306462E97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4" name="AutoShape 25">
            <a:extLst>
              <a:ext uri="{FF2B5EF4-FFF2-40B4-BE49-F238E27FC236}">
                <a16:creationId xmlns:a16="http://schemas.microsoft.com/office/drawing/2014/main" id="{545A945F-4601-4F9C-B54A-E3D025BAF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5" name="AutoShape 26">
            <a:extLst>
              <a:ext uri="{FF2B5EF4-FFF2-40B4-BE49-F238E27FC236}">
                <a16:creationId xmlns:a16="http://schemas.microsoft.com/office/drawing/2014/main" id="{894220E6-AB8E-47AA-A8B2-C820646D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6" name="AutoShape 27">
            <a:extLst>
              <a:ext uri="{FF2B5EF4-FFF2-40B4-BE49-F238E27FC236}">
                <a16:creationId xmlns:a16="http://schemas.microsoft.com/office/drawing/2014/main" id="{F28D1BB9-DEC4-4A39-893B-7DFAD8317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7" name="AutoShape 28">
            <a:extLst>
              <a:ext uri="{FF2B5EF4-FFF2-40B4-BE49-F238E27FC236}">
                <a16:creationId xmlns:a16="http://schemas.microsoft.com/office/drawing/2014/main" id="{1D846531-5E1D-4135-B2F7-A1B0559E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8" name="AutoShape 29">
            <a:extLst>
              <a:ext uri="{FF2B5EF4-FFF2-40B4-BE49-F238E27FC236}">
                <a16:creationId xmlns:a16="http://schemas.microsoft.com/office/drawing/2014/main" id="{59EC38F9-0389-4D51-A273-590A7396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79" name="AutoShape 30">
            <a:extLst>
              <a:ext uri="{FF2B5EF4-FFF2-40B4-BE49-F238E27FC236}">
                <a16:creationId xmlns:a16="http://schemas.microsoft.com/office/drawing/2014/main" id="{6EA163DA-3FF3-4898-AA8C-CE9CDD680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0" name="AutoShape 31">
            <a:extLst>
              <a:ext uri="{FF2B5EF4-FFF2-40B4-BE49-F238E27FC236}">
                <a16:creationId xmlns:a16="http://schemas.microsoft.com/office/drawing/2014/main" id="{BB440DCC-17EA-40DE-8E4E-C7139991A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1" name="AutoShape 32">
            <a:extLst>
              <a:ext uri="{FF2B5EF4-FFF2-40B4-BE49-F238E27FC236}">
                <a16:creationId xmlns:a16="http://schemas.microsoft.com/office/drawing/2014/main" id="{DCEAAA71-4B9C-46EE-A150-1A90F3B5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2" name="AutoShape 33">
            <a:extLst>
              <a:ext uri="{FF2B5EF4-FFF2-40B4-BE49-F238E27FC236}">
                <a16:creationId xmlns:a16="http://schemas.microsoft.com/office/drawing/2014/main" id="{4CCF8286-9E84-4989-8921-B878EA94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3" name="AutoShape 34">
            <a:extLst>
              <a:ext uri="{FF2B5EF4-FFF2-40B4-BE49-F238E27FC236}">
                <a16:creationId xmlns:a16="http://schemas.microsoft.com/office/drawing/2014/main" id="{D8BD8701-76A9-4426-87DF-2FC2D0DF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4" name="AutoShape 35">
            <a:extLst>
              <a:ext uri="{FF2B5EF4-FFF2-40B4-BE49-F238E27FC236}">
                <a16:creationId xmlns:a16="http://schemas.microsoft.com/office/drawing/2014/main" id="{74A61C34-5E48-4303-8BD1-F02C9F218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5" name="AutoShape 36">
            <a:extLst>
              <a:ext uri="{FF2B5EF4-FFF2-40B4-BE49-F238E27FC236}">
                <a16:creationId xmlns:a16="http://schemas.microsoft.com/office/drawing/2014/main" id="{B974217A-1CD9-4EFF-AC2A-9EFAB391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6" name="AutoShape 37">
            <a:extLst>
              <a:ext uri="{FF2B5EF4-FFF2-40B4-BE49-F238E27FC236}">
                <a16:creationId xmlns:a16="http://schemas.microsoft.com/office/drawing/2014/main" id="{4C9F4B73-AF55-4D59-A7BA-1C375E632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7" name="AutoShape 38">
            <a:extLst>
              <a:ext uri="{FF2B5EF4-FFF2-40B4-BE49-F238E27FC236}">
                <a16:creationId xmlns:a16="http://schemas.microsoft.com/office/drawing/2014/main" id="{0E440AED-21E8-4877-B768-7B6CA3D63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8" name="AutoShape 39">
            <a:extLst>
              <a:ext uri="{FF2B5EF4-FFF2-40B4-BE49-F238E27FC236}">
                <a16:creationId xmlns:a16="http://schemas.microsoft.com/office/drawing/2014/main" id="{26E2FFAD-0214-4F33-B760-4CBDC1960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89" name="AutoShape 40">
            <a:extLst>
              <a:ext uri="{FF2B5EF4-FFF2-40B4-BE49-F238E27FC236}">
                <a16:creationId xmlns:a16="http://schemas.microsoft.com/office/drawing/2014/main" id="{C4A71D45-95BD-4844-ACE6-639884C95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0" name="AutoShape 41">
            <a:extLst>
              <a:ext uri="{FF2B5EF4-FFF2-40B4-BE49-F238E27FC236}">
                <a16:creationId xmlns:a16="http://schemas.microsoft.com/office/drawing/2014/main" id="{E43FF0E5-F405-4651-9286-6B5E09DA3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1" name="AutoShape 42">
            <a:extLst>
              <a:ext uri="{FF2B5EF4-FFF2-40B4-BE49-F238E27FC236}">
                <a16:creationId xmlns:a16="http://schemas.microsoft.com/office/drawing/2014/main" id="{CC30FED1-874F-4C11-89E5-F96359DC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2" name="AutoShape 43">
            <a:extLst>
              <a:ext uri="{FF2B5EF4-FFF2-40B4-BE49-F238E27FC236}">
                <a16:creationId xmlns:a16="http://schemas.microsoft.com/office/drawing/2014/main" id="{673B2403-DBD4-450B-B857-4E456E0B0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3" name="AutoShape 44">
            <a:extLst>
              <a:ext uri="{FF2B5EF4-FFF2-40B4-BE49-F238E27FC236}">
                <a16:creationId xmlns:a16="http://schemas.microsoft.com/office/drawing/2014/main" id="{A7F4642C-0126-41D6-9FD7-440256982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4" name="AutoShape 45">
            <a:extLst>
              <a:ext uri="{FF2B5EF4-FFF2-40B4-BE49-F238E27FC236}">
                <a16:creationId xmlns:a16="http://schemas.microsoft.com/office/drawing/2014/main" id="{15E4E9CF-D5F2-48EC-9CA3-CBB37B6CA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5" name="AutoShape 46">
            <a:extLst>
              <a:ext uri="{FF2B5EF4-FFF2-40B4-BE49-F238E27FC236}">
                <a16:creationId xmlns:a16="http://schemas.microsoft.com/office/drawing/2014/main" id="{56F9D559-0DC8-4D06-A322-67BE3DCA7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6" name="AutoShape 47">
            <a:extLst>
              <a:ext uri="{FF2B5EF4-FFF2-40B4-BE49-F238E27FC236}">
                <a16:creationId xmlns:a16="http://schemas.microsoft.com/office/drawing/2014/main" id="{A833CCEF-47F3-4CA8-9C13-8D1D7D2BC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7" name="AutoShape 48">
            <a:extLst>
              <a:ext uri="{FF2B5EF4-FFF2-40B4-BE49-F238E27FC236}">
                <a16:creationId xmlns:a16="http://schemas.microsoft.com/office/drawing/2014/main" id="{2C9289AA-66C3-41A0-A700-DC853D95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8" name="AutoShape 49">
            <a:extLst>
              <a:ext uri="{FF2B5EF4-FFF2-40B4-BE49-F238E27FC236}">
                <a16:creationId xmlns:a16="http://schemas.microsoft.com/office/drawing/2014/main" id="{E6AFD251-CF35-416D-A9CF-DE5675114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99" name="AutoShape 50">
            <a:extLst>
              <a:ext uri="{FF2B5EF4-FFF2-40B4-BE49-F238E27FC236}">
                <a16:creationId xmlns:a16="http://schemas.microsoft.com/office/drawing/2014/main" id="{D46882EB-7525-430D-82A3-F748E9FC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0" name="AutoShape 51">
            <a:extLst>
              <a:ext uri="{FF2B5EF4-FFF2-40B4-BE49-F238E27FC236}">
                <a16:creationId xmlns:a16="http://schemas.microsoft.com/office/drawing/2014/main" id="{FD07FEF1-7EAF-4BC7-8530-ED56B755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1" name="AutoShape 52">
            <a:extLst>
              <a:ext uri="{FF2B5EF4-FFF2-40B4-BE49-F238E27FC236}">
                <a16:creationId xmlns:a16="http://schemas.microsoft.com/office/drawing/2014/main" id="{FCA596EB-013D-43D1-B768-283F97BEA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2" name="AutoShape 53">
            <a:extLst>
              <a:ext uri="{FF2B5EF4-FFF2-40B4-BE49-F238E27FC236}">
                <a16:creationId xmlns:a16="http://schemas.microsoft.com/office/drawing/2014/main" id="{0969AC65-9AA4-455C-BA38-2A6E6DDE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3" name="AutoShape 54">
            <a:extLst>
              <a:ext uri="{FF2B5EF4-FFF2-40B4-BE49-F238E27FC236}">
                <a16:creationId xmlns:a16="http://schemas.microsoft.com/office/drawing/2014/main" id="{1C0D2909-5F67-48CE-9B28-E51542E88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4" name="AutoShape 55">
            <a:extLst>
              <a:ext uri="{FF2B5EF4-FFF2-40B4-BE49-F238E27FC236}">
                <a16:creationId xmlns:a16="http://schemas.microsoft.com/office/drawing/2014/main" id="{7581F8AA-8FBA-4846-9E33-4E46B40B3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5" name="AutoShape 56">
            <a:extLst>
              <a:ext uri="{FF2B5EF4-FFF2-40B4-BE49-F238E27FC236}">
                <a16:creationId xmlns:a16="http://schemas.microsoft.com/office/drawing/2014/main" id="{8AEAB3BE-3E90-4CE2-ACAC-6116D663E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6" name="AutoShape 57">
            <a:extLst>
              <a:ext uri="{FF2B5EF4-FFF2-40B4-BE49-F238E27FC236}">
                <a16:creationId xmlns:a16="http://schemas.microsoft.com/office/drawing/2014/main" id="{35BB0D1A-521A-433C-BDE5-9CEDC867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7" name="AutoShape 58">
            <a:extLst>
              <a:ext uri="{FF2B5EF4-FFF2-40B4-BE49-F238E27FC236}">
                <a16:creationId xmlns:a16="http://schemas.microsoft.com/office/drawing/2014/main" id="{344DD837-B46F-4F7E-B919-17C70CE8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8" name="AutoShape 59">
            <a:extLst>
              <a:ext uri="{FF2B5EF4-FFF2-40B4-BE49-F238E27FC236}">
                <a16:creationId xmlns:a16="http://schemas.microsoft.com/office/drawing/2014/main" id="{204E403C-B1D6-4581-9681-57B76616B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09" name="AutoShape 60">
            <a:extLst>
              <a:ext uri="{FF2B5EF4-FFF2-40B4-BE49-F238E27FC236}">
                <a16:creationId xmlns:a16="http://schemas.microsoft.com/office/drawing/2014/main" id="{05AF0656-C5D9-44C3-8384-E2773154D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0" name="AutoShape 61">
            <a:extLst>
              <a:ext uri="{FF2B5EF4-FFF2-40B4-BE49-F238E27FC236}">
                <a16:creationId xmlns:a16="http://schemas.microsoft.com/office/drawing/2014/main" id="{25354FA9-D4FA-4B52-82E4-528F3582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1" name="AutoShape 62">
            <a:extLst>
              <a:ext uri="{FF2B5EF4-FFF2-40B4-BE49-F238E27FC236}">
                <a16:creationId xmlns:a16="http://schemas.microsoft.com/office/drawing/2014/main" id="{05589228-D1FA-4DA9-B291-D146E8198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2" name="AutoShape 63">
            <a:extLst>
              <a:ext uri="{FF2B5EF4-FFF2-40B4-BE49-F238E27FC236}">
                <a16:creationId xmlns:a16="http://schemas.microsoft.com/office/drawing/2014/main" id="{14D62D85-6F63-4065-8334-7FF399659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3" name="AutoShape 64">
            <a:extLst>
              <a:ext uri="{FF2B5EF4-FFF2-40B4-BE49-F238E27FC236}">
                <a16:creationId xmlns:a16="http://schemas.microsoft.com/office/drawing/2014/main" id="{6E99B9B7-1BEC-492A-80CB-282CF48C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4" name="AutoShape 65">
            <a:extLst>
              <a:ext uri="{FF2B5EF4-FFF2-40B4-BE49-F238E27FC236}">
                <a16:creationId xmlns:a16="http://schemas.microsoft.com/office/drawing/2014/main" id="{64FFE5D0-F177-42A6-A49C-568B84933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5" name="AutoShape 66">
            <a:extLst>
              <a:ext uri="{FF2B5EF4-FFF2-40B4-BE49-F238E27FC236}">
                <a16:creationId xmlns:a16="http://schemas.microsoft.com/office/drawing/2014/main" id="{F3DBAACE-E754-4E66-BBAB-F8E2B0C98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6" name="AutoShape 67">
            <a:extLst>
              <a:ext uri="{FF2B5EF4-FFF2-40B4-BE49-F238E27FC236}">
                <a16:creationId xmlns:a16="http://schemas.microsoft.com/office/drawing/2014/main" id="{E40C671D-51A1-42CB-9066-1A1EDC4DA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7" name="AutoShape 68">
            <a:extLst>
              <a:ext uri="{FF2B5EF4-FFF2-40B4-BE49-F238E27FC236}">
                <a16:creationId xmlns:a16="http://schemas.microsoft.com/office/drawing/2014/main" id="{72EE0D68-16BC-4559-97B7-593466A81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8" name="AutoShape 69">
            <a:extLst>
              <a:ext uri="{FF2B5EF4-FFF2-40B4-BE49-F238E27FC236}">
                <a16:creationId xmlns:a16="http://schemas.microsoft.com/office/drawing/2014/main" id="{C72708A9-AC49-47C5-B600-6AB86E9C3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19" name="AutoShape 70">
            <a:extLst>
              <a:ext uri="{FF2B5EF4-FFF2-40B4-BE49-F238E27FC236}">
                <a16:creationId xmlns:a16="http://schemas.microsoft.com/office/drawing/2014/main" id="{45B39E81-6468-4743-988F-23E4A0FDA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0" name="AutoShape 71">
            <a:extLst>
              <a:ext uri="{FF2B5EF4-FFF2-40B4-BE49-F238E27FC236}">
                <a16:creationId xmlns:a16="http://schemas.microsoft.com/office/drawing/2014/main" id="{D0A0C8FF-74CA-4CB2-8ABA-7BF98352B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1" name="AutoShape 72">
            <a:extLst>
              <a:ext uri="{FF2B5EF4-FFF2-40B4-BE49-F238E27FC236}">
                <a16:creationId xmlns:a16="http://schemas.microsoft.com/office/drawing/2014/main" id="{4E53DB8E-5CE3-42D4-AD24-7AFC9CBF9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2" name="AutoShape 73">
            <a:extLst>
              <a:ext uri="{FF2B5EF4-FFF2-40B4-BE49-F238E27FC236}">
                <a16:creationId xmlns:a16="http://schemas.microsoft.com/office/drawing/2014/main" id="{AB33E355-4746-4875-A957-BB942732D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3" name="AutoShape 74">
            <a:extLst>
              <a:ext uri="{FF2B5EF4-FFF2-40B4-BE49-F238E27FC236}">
                <a16:creationId xmlns:a16="http://schemas.microsoft.com/office/drawing/2014/main" id="{6F7DABB8-D3B2-4A85-8AFB-902F8DAC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4" name="AutoShape 75">
            <a:extLst>
              <a:ext uri="{FF2B5EF4-FFF2-40B4-BE49-F238E27FC236}">
                <a16:creationId xmlns:a16="http://schemas.microsoft.com/office/drawing/2014/main" id="{FC44D726-5741-4786-B55D-5BB9231F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5" name="AutoShape 76">
            <a:extLst>
              <a:ext uri="{FF2B5EF4-FFF2-40B4-BE49-F238E27FC236}">
                <a16:creationId xmlns:a16="http://schemas.microsoft.com/office/drawing/2014/main" id="{56B5F6DE-3828-466B-8C3D-6A436CDC0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6" name="AutoShape 77">
            <a:extLst>
              <a:ext uri="{FF2B5EF4-FFF2-40B4-BE49-F238E27FC236}">
                <a16:creationId xmlns:a16="http://schemas.microsoft.com/office/drawing/2014/main" id="{2C2CC5EF-FA18-4D72-8DF9-15C6FC080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7" name="AutoShape 78">
            <a:extLst>
              <a:ext uri="{FF2B5EF4-FFF2-40B4-BE49-F238E27FC236}">
                <a16:creationId xmlns:a16="http://schemas.microsoft.com/office/drawing/2014/main" id="{D8D6D2B3-047D-4101-8592-A9378B26C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8" name="AutoShape 79">
            <a:extLst>
              <a:ext uri="{FF2B5EF4-FFF2-40B4-BE49-F238E27FC236}">
                <a16:creationId xmlns:a16="http://schemas.microsoft.com/office/drawing/2014/main" id="{EBC8CC79-D30A-4E47-A083-65CE5D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29" name="AutoShape 80">
            <a:extLst>
              <a:ext uri="{FF2B5EF4-FFF2-40B4-BE49-F238E27FC236}">
                <a16:creationId xmlns:a16="http://schemas.microsoft.com/office/drawing/2014/main" id="{AE8D10C0-1448-4D1E-969C-747534475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0" name="AutoShape 81">
            <a:extLst>
              <a:ext uri="{FF2B5EF4-FFF2-40B4-BE49-F238E27FC236}">
                <a16:creationId xmlns:a16="http://schemas.microsoft.com/office/drawing/2014/main" id="{5067DE8D-1514-4188-B52C-C2DFC0E9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1" name="AutoShape 82">
            <a:extLst>
              <a:ext uri="{FF2B5EF4-FFF2-40B4-BE49-F238E27FC236}">
                <a16:creationId xmlns:a16="http://schemas.microsoft.com/office/drawing/2014/main" id="{87F07E3A-EB64-49FB-9DCB-F92C0BCB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2" name="AutoShape 83">
            <a:extLst>
              <a:ext uri="{FF2B5EF4-FFF2-40B4-BE49-F238E27FC236}">
                <a16:creationId xmlns:a16="http://schemas.microsoft.com/office/drawing/2014/main" id="{5C0E27E5-E2DA-4282-8ADA-D66D0D4ED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3" name="AutoShape 84">
            <a:extLst>
              <a:ext uri="{FF2B5EF4-FFF2-40B4-BE49-F238E27FC236}">
                <a16:creationId xmlns:a16="http://schemas.microsoft.com/office/drawing/2014/main" id="{8AF60CE5-AFA2-4CEB-B574-409BF042D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4" name="AutoShape 85">
            <a:extLst>
              <a:ext uri="{FF2B5EF4-FFF2-40B4-BE49-F238E27FC236}">
                <a16:creationId xmlns:a16="http://schemas.microsoft.com/office/drawing/2014/main" id="{3EC5D8DE-FDED-4D55-BDB0-0E710394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5" name="AutoShape 86">
            <a:extLst>
              <a:ext uri="{FF2B5EF4-FFF2-40B4-BE49-F238E27FC236}">
                <a16:creationId xmlns:a16="http://schemas.microsoft.com/office/drawing/2014/main" id="{2F8D5ECE-5745-4B68-B660-8B0E6D735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6" name="AutoShape 87">
            <a:extLst>
              <a:ext uri="{FF2B5EF4-FFF2-40B4-BE49-F238E27FC236}">
                <a16:creationId xmlns:a16="http://schemas.microsoft.com/office/drawing/2014/main" id="{825FC1EF-05E6-45B8-9369-17F7A820D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7" name="AutoShape 88">
            <a:extLst>
              <a:ext uri="{FF2B5EF4-FFF2-40B4-BE49-F238E27FC236}">
                <a16:creationId xmlns:a16="http://schemas.microsoft.com/office/drawing/2014/main" id="{B52C5CF9-DF3C-4289-8EF3-2F524473C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8" name="AutoShape 89">
            <a:extLst>
              <a:ext uri="{FF2B5EF4-FFF2-40B4-BE49-F238E27FC236}">
                <a16:creationId xmlns:a16="http://schemas.microsoft.com/office/drawing/2014/main" id="{45250CB7-9774-4888-AC24-B686C643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39" name="AutoShape 90">
            <a:extLst>
              <a:ext uri="{FF2B5EF4-FFF2-40B4-BE49-F238E27FC236}">
                <a16:creationId xmlns:a16="http://schemas.microsoft.com/office/drawing/2014/main" id="{79BB3729-EAA3-4581-B9BE-70A49800B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0" name="AutoShape 91">
            <a:extLst>
              <a:ext uri="{FF2B5EF4-FFF2-40B4-BE49-F238E27FC236}">
                <a16:creationId xmlns:a16="http://schemas.microsoft.com/office/drawing/2014/main" id="{48B44AC3-1E3F-416B-B386-4DA00CF0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1" name="AutoShape 92">
            <a:extLst>
              <a:ext uri="{FF2B5EF4-FFF2-40B4-BE49-F238E27FC236}">
                <a16:creationId xmlns:a16="http://schemas.microsoft.com/office/drawing/2014/main" id="{C6CC128B-1416-49D4-A0F0-4001FF0C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2" name="AutoShape 93">
            <a:extLst>
              <a:ext uri="{FF2B5EF4-FFF2-40B4-BE49-F238E27FC236}">
                <a16:creationId xmlns:a16="http://schemas.microsoft.com/office/drawing/2014/main" id="{FEF247F2-76CD-46AF-AFD4-FB3D6A0FA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3" name="AutoShape 94">
            <a:extLst>
              <a:ext uri="{FF2B5EF4-FFF2-40B4-BE49-F238E27FC236}">
                <a16:creationId xmlns:a16="http://schemas.microsoft.com/office/drawing/2014/main" id="{4B75BE65-4B10-4FAA-9A86-8E5172756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4" name="AutoShape 95">
            <a:extLst>
              <a:ext uri="{FF2B5EF4-FFF2-40B4-BE49-F238E27FC236}">
                <a16:creationId xmlns:a16="http://schemas.microsoft.com/office/drawing/2014/main" id="{A9DD57B9-D0EE-48E7-97F1-A4F5AA65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5" name="AutoShape 96">
            <a:extLst>
              <a:ext uri="{FF2B5EF4-FFF2-40B4-BE49-F238E27FC236}">
                <a16:creationId xmlns:a16="http://schemas.microsoft.com/office/drawing/2014/main" id="{25C25DB8-9A52-4F9F-9315-A1478FB71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6" name="AutoShape 97">
            <a:extLst>
              <a:ext uri="{FF2B5EF4-FFF2-40B4-BE49-F238E27FC236}">
                <a16:creationId xmlns:a16="http://schemas.microsoft.com/office/drawing/2014/main" id="{936A0633-3882-4A22-A955-668E31CC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7" name="AutoShape 98">
            <a:extLst>
              <a:ext uri="{FF2B5EF4-FFF2-40B4-BE49-F238E27FC236}">
                <a16:creationId xmlns:a16="http://schemas.microsoft.com/office/drawing/2014/main" id="{B955CB8B-6999-4658-8B4E-3CB6C7FED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8" name="AutoShape 99">
            <a:extLst>
              <a:ext uri="{FF2B5EF4-FFF2-40B4-BE49-F238E27FC236}">
                <a16:creationId xmlns:a16="http://schemas.microsoft.com/office/drawing/2014/main" id="{F0F80B92-DC02-45C8-8C18-059D4131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49" name="AutoShape 100">
            <a:extLst>
              <a:ext uri="{FF2B5EF4-FFF2-40B4-BE49-F238E27FC236}">
                <a16:creationId xmlns:a16="http://schemas.microsoft.com/office/drawing/2014/main" id="{475B4D65-7274-45B9-ADAF-04FEA78D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0" name="AutoShape 101">
            <a:extLst>
              <a:ext uri="{FF2B5EF4-FFF2-40B4-BE49-F238E27FC236}">
                <a16:creationId xmlns:a16="http://schemas.microsoft.com/office/drawing/2014/main" id="{01662CE3-8356-47CC-9844-31A043D8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1" name="AutoShape 102">
            <a:extLst>
              <a:ext uri="{FF2B5EF4-FFF2-40B4-BE49-F238E27FC236}">
                <a16:creationId xmlns:a16="http://schemas.microsoft.com/office/drawing/2014/main" id="{1901478A-509E-4BB9-9815-59F5EC6D8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2" name="AutoShape 103">
            <a:extLst>
              <a:ext uri="{FF2B5EF4-FFF2-40B4-BE49-F238E27FC236}">
                <a16:creationId xmlns:a16="http://schemas.microsoft.com/office/drawing/2014/main" id="{EB840191-C56F-4183-ACA2-FFCD01329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3" name="AutoShape 104">
            <a:extLst>
              <a:ext uri="{FF2B5EF4-FFF2-40B4-BE49-F238E27FC236}">
                <a16:creationId xmlns:a16="http://schemas.microsoft.com/office/drawing/2014/main" id="{532D6A02-3B0C-4A01-AFB4-7BB87203F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65900" cy="9982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105">
            <a:extLst>
              <a:ext uri="{FF2B5EF4-FFF2-40B4-BE49-F238E27FC236}">
                <a16:creationId xmlns:a16="http://schemas.microsoft.com/office/drawing/2014/main" id="{2C8CE526-9D7E-4F02-9910-798416FD536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4" name="Rectangle 106">
            <a:extLst>
              <a:ext uri="{FF2B5EF4-FFF2-40B4-BE49-F238E27FC236}">
                <a16:creationId xmlns:a16="http://schemas.microsoft.com/office/drawing/2014/main" id="{67CAD59A-49A0-4460-88B8-CB6D17F8D60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33800" y="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6" name="Rectangle 107">
            <a:extLst>
              <a:ext uri="{FF2B5EF4-FFF2-40B4-BE49-F238E27FC236}">
                <a16:creationId xmlns:a16="http://schemas.microsoft.com/office/drawing/2014/main" id="{F5B7255D-E318-4A6C-9498-39947ADA44F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87400" y="762000"/>
            <a:ext cx="4813300" cy="35687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08">
            <a:extLst>
              <a:ext uri="{FF2B5EF4-FFF2-40B4-BE49-F238E27FC236}">
                <a16:creationId xmlns:a16="http://schemas.microsoft.com/office/drawing/2014/main" id="{7AFA80A5-FDAC-4DD4-96FC-6E8D705AFE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838200" y="4724400"/>
            <a:ext cx="4711700" cy="43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157" name="Rectangle 109">
            <a:extLst>
              <a:ext uri="{FF2B5EF4-FFF2-40B4-BE49-F238E27FC236}">
                <a16:creationId xmlns:a16="http://schemas.microsoft.com/office/drawing/2014/main" id="{0B683BD4-710D-4E07-88AC-ED7B7561530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448800"/>
            <a:ext cx="26543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158" name="Rectangle 110">
            <a:extLst>
              <a:ext uri="{FF2B5EF4-FFF2-40B4-BE49-F238E27FC236}">
                <a16:creationId xmlns:a16="http://schemas.microsoft.com/office/drawing/2014/main" id="{D9F69D74-D1E6-48E6-B631-4B1BD6790F6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750"/>
              </a:spcBef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 b="1" i="1">
                <a:solidFill>
                  <a:srgbClr val="FF0000"/>
                </a:solidFill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C7C5DF92-3160-4444-A1C8-2E34C3D39C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3349C5B1-F8D3-43DF-8715-A7055E0250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4388" y="762000"/>
            <a:ext cx="4759325" cy="3568700"/>
          </a:xfrm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E4EA19A0-5149-45F4-9B7C-1108BF1D4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ABC4DD13-AB6D-4568-9EB9-03830B9113D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BB0BB35B-9F18-4CEE-BA7A-6DD3FBBDA7F9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1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69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5">
            <a:extLst>
              <a:ext uri="{FF2B5EF4-FFF2-40B4-BE49-F238E27FC236}">
                <a16:creationId xmlns:a16="http://schemas.microsoft.com/office/drawing/2014/main" id="{76D875DC-CC59-447C-8DD8-152AD02A23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DDBDD90D-BA3F-4F97-985E-DD17EDB9CEA3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10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83EAB20E-FF71-4ECB-8F67-9453AC47D8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Text Box 2">
            <a:extLst>
              <a:ext uri="{FF2B5EF4-FFF2-40B4-BE49-F238E27FC236}">
                <a16:creationId xmlns:a16="http://schemas.microsoft.com/office/drawing/2014/main" id="{B6249420-7905-4EF0-90DF-2F531E7F8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3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5CF12DFE-0B88-4431-81F1-0AFFC7A9E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8400" cy="3733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3" name="Text Box 2">
            <a:extLst>
              <a:ext uri="{FF2B5EF4-FFF2-40B4-BE49-F238E27FC236}">
                <a16:creationId xmlns:a16="http://schemas.microsoft.com/office/drawing/2014/main" id="{8F75D0FF-EFBA-4668-8C0B-17CDCC59D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6800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2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3">
            <a:extLst>
              <a:ext uri="{FF2B5EF4-FFF2-40B4-BE49-F238E27FC236}">
                <a16:creationId xmlns:a16="http://schemas.microsoft.com/office/drawing/2014/main" id="{56ECC717-41D6-4418-8621-88B5F427A3F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fld id="{127DBBEB-D051-4DDE-A530-300DC9F729B0}" type="slidenum">
              <a:rPr lang="en-US" altLang="en-US" sz="1200" smtClean="0">
                <a:solidFill>
                  <a:srgbClr val="FF0000"/>
                </a:solidFill>
                <a:cs typeface="Tahoma" panose="020B0604030504040204" pitchFamily="34" charset="0"/>
              </a:rPr>
              <a:pPr/>
              <a:t>2</a:t>
            </a:fld>
            <a:endParaRPr lang="en-US" altLang="en-US" sz="1200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701EA91A-E5A7-4667-AE2F-D447F25A3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8400" cy="3733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Text Box 2">
            <a:extLst>
              <a:ext uri="{FF2B5EF4-FFF2-40B4-BE49-F238E27FC236}">
                <a16:creationId xmlns:a16="http://schemas.microsoft.com/office/drawing/2014/main" id="{55F13B70-9D4D-48D8-A1BE-50F75C340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2813"/>
            <a:ext cx="48768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71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stomShape 1">
            <a:extLst>
              <a:ext uri="{FF2B5EF4-FFF2-40B4-BE49-F238E27FC236}">
                <a16:creationId xmlns:a16="http://schemas.microsoft.com/office/drawing/2014/main" id="{ED0A5E45-16CF-4967-B1F8-68A4A3BA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9705975"/>
            <a:ext cx="265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/>
          <a:p>
            <a:pPr>
              <a:lnSpc>
                <a:spcPct val="93000"/>
              </a:lnSpc>
            </a:pPr>
            <a:fld id="{9D2634F2-8C38-4AFF-9EB2-197F20E8C915}" type="slidenum">
              <a:rPr lang="en-US" altLang="en-US" sz="1200" b="1" i="1">
                <a:solidFill>
                  <a:srgbClr val="000000"/>
                </a:solidFill>
              </a:rPr>
              <a:pPr>
                <a:lnSpc>
                  <a:spcPct val="93000"/>
                </a:lnSpc>
              </a:pPr>
              <a:t>3</a:t>
            </a:fld>
            <a:endParaRPr lang="en-US" altLang="en-US"/>
          </a:p>
        </p:txBody>
      </p:sp>
      <p:sp>
        <p:nvSpPr>
          <p:cNvPr id="18435" name="CustomShape 2">
            <a:extLst>
              <a:ext uri="{FF2B5EF4-FFF2-40B4-BE49-F238E27FC236}">
                <a16:creationId xmlns:a16="http://schemas.microsoft.com/office/drawing/2014/main" id="{E68C93D6-2248-4093-88E4-34981417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4759325"/>
            <a:ext cx="56356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74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stomShape 1">
            <a:extLst>
              <a:ext uri="{FF2B5EF4-FFF2-40B4-BE49-F238E27FC236}">
                <a16:creationId xmlns:a16="http://schemas.microsoft.com/office/drawing/2014/main" id="{ED0A5E45-16CF-4967-B1F8-68A4A3BA1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9705975"/>
            <a:ext cx="265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/>
          <a:p>
            <a:pPr>
              <a:lnSpc>
                <a:spcPct val="93000"/>
              </a:lnSpc>
            </a:pPr>
            <a:fld id="{9D2634F2-8C38-4AFF-9EB2-197F20E8C915}" type="slidenum">
              <a:rPr lang="en-US" altLang="en-US" sz="1200" b="1" i="1">
                <a:solidFill>
                  <a:srgbClr val="000000"/>
                </a:solidFill>
              </a:rPr>
              <a:pPr>
                <a:lnSpc>
                  <a:spcPct val="93000"/>
                </a:lnSpc>
              </a:pPr>
              <a:t>4</a:t>
            </a:fld>
            <a:endParaRPr lang="en-US" altLang="en-US"/>
          </a:p>
        </p:txBody>
      </p:sp>
      <p:sp>
        <p:nvSpPr>
          <p:cNvPr id="18435" name="CustomShape 2">
            <a:extLst>
              <a:ext uri="{FF2B5EF4-FFF2-40B4-BE49-F238E27FC236}">
                <a16:creationId xmlns:a16="http://schemas.microsoft.com/office/drawing/2014/main" id="{E68C93D6-2248-4093-88E4-34981417A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4759325"/>
            <a:ext cx="5635625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34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7">
            <a:extLst>
              <a:ext uri="{FF2B5EF4-FFF2-40B4-BE49-F238E27FC236}">
                <a16:creationId xmlns:a16="http://schemas.microsoft.com/office/drawing/2014/main" id="{C9B1E8C9-6C16-4080-A609-7AFB6AE9E2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B4186B54-7B53-4B8F-BF69-CFD10FBAC4DC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0483" name="Text Box 1">
            <a:extLst>
              <a:ext uri="{FF2B5EF4-FFF2-40B4-BE49-F238E27FC236}">
                <a16:creationId xmlns:a16="http://schemas.microsoft.com/office/drawing/2014/main" id="{1C59940E-4629-425B-B29B-9C7D58676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339D28C4-7F08-48EC-B0AE-519554273BA4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5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F53800F2-E412-4944-AC49-F901C490C9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5" name="Text Box 3">
            <a:extLst>
              <a:ext uri="{FF2B5EF4-FFF2-40B4-BE49-F238E27FC236}">
                <a16:creationId xmlns:a16="http://schemas.microsoft.com/office/drawing/2014/main" id="{94343FC0-F6E4-448B-B12C-D55EAE449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42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17">
            <a:extLst>
              <a:ext uri="{FF2B5EF4-FFF2-40B4-BE49-F238E27FC236}">
                <a16:creationId xmlns:a16="http://schemas.microsoft.com/office/drawing/2014/main" id="{E9E6A272-659E-4D28-A817-1C551AC88B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750"/>
              </a:spcBef>
              <a:buClrTx/>
              <a:buFontTx/>
              <a:buNone/>
            </a:pPr>
            <a:fld id="{EF2947AE-43BF-44E3-8059-956899DA007A}" type="slidenum">
              <a:rPr lang="en-US" altLang="en-US" smtClean="0">
                <a:solidFill>
                  <a:srgbClr val="FF0000"/>
                </a:solidFill>
              </a:rPr>
              <a:pPr>
                <a:spcBef>
                  <a:spcPts val="750"/>
                </a:spcBef>
                <a:buClrTx/>
                <a:buFontTx/>
                <a:buNone/>
              </a:pPr>
              <a:t>6</a:t>
            </a:fld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2531" name="Text Box 1">
            <a:extLst>
              <a:ext uri="{FF2B5EF4-FFF2-40B4-BE49-F238E27FC236}">
                <a16:creationId xmlns:a16="http://schemas.microsoft.com/office/drawing/2014/main" id="{B1C9736B-E9F4-4F79-941E-0037CD8B3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9705975"/>
            <a:ext cx="2654300" cy="1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ts val="750"/>
              </a:spcBef>
              <a:buClrTx/>
              <a:buFontTx/>
              <a:buNone/>
            </a:pPr>
            <a:fld id="{6218278D-68AD-4231-8B35-5F0BA54B241E}" type="slidenum">
              <a:rPr lang="en-US" altLang="en-US" b="1" i="1">
                <a:solidFill>
                  <a:srgbClr val="FF0000"/>
                </a:solidFill>
                <a:cs typeface="Tahoma" panose="020B0604030504040204" pitchFamily="34" charset="0"/>
              </a:rPr>
              <a:pPr algn="r" eaLnBrk="1" hangingPunct="1">
                <a:spcBef>
                  <a:spcPts val="750"/>
                </a:spcBef>
                <a:buClrTx/>
                <a:buFontTx/>
                <a:buNone/>
              </a:pPr>
              <a:t>6</a:t>
            </a:fld>
            <a:endParaRPr lang="en-US" altLang="en-US" b="1" i="1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052FDC2B-2214-40AF-B358-A642C8911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7400" y="762000"/>
            <a:ext cx="4975225" cy="37306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3" name="Text Box 3">
            <a:extLst>
              <a:ext uri="{FF2B5EF4-FFF2-40B4-BE49-F238E27FC236}">
                <a16:creationId xmlns:a16="http://schemas.microsoft.com/office/drawing/2014/main" id="{B6BD154B-140C-4F60-A652-9A6FF213F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4873625" cy="449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31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5">
            <a:extLst>
              <a:ext uri="{FF2B5EF4-FFF2-40B4-BE49-F238E27FC236}">
                <a16:creationId xmlns:a16="http://schemas.microsoft.com/office/drawing/2014/main" id="{58F158C3-A9C5-404C-882D-5C786F446AB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0595DA51-003B-4E6E-9976-0957DEA175A9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7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755C31C2-60C3-47EA-8504-FBEC18B3BE3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EE5F3127-2AB0-4B73-A470-E1057E866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78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5">
            <a:extLst>
              <a:ext uri="{FF2B5EF4-FFF2-40B4-BE49-F238E27FC236}">
                <a16:creationId xmlns:a16="http://schemas.microsoft.com/office/drawing/2014/main" id="{9B8C9EAB-4499-4C43-82C3-45150341C6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88D29D1A-2FFB-4AAB-BE59-FA3E5A6A772C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8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E4A92A76-E814-46E7-B4D7-735C05BC83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0C7E1A68-B7CA-4F0E-AE5A-050A8B39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20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5">
            <a:extLst>
              <a:ext uri="{FF2B5EF4-FFF2-40B4-BE49-F238E27FC236}">
                <a16:creationId xmlns:a16="http://schemas.microsoft.com/office/drawing/2014/main" id="{E5A33C89-09F8-4D77-94C0-F0E9B4AB54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  <a:buClrTx/>
              <a:buFontTx/>
              <a:buNone/>
            </a:pPr>
            <a:fld id="{1463C524-84C5-4139-BF3F-EA6234ED08BC}" type="slidenum">
              <a:rPr lang="en-US" altLang="en-US" smtClean="0">
                <a:cs typeface="DejaVu Sans" panose="020B0603030804020204" pitchFamily="34" charset="0"/>
              </a:rPr>
              <a:pPr>
                <a:lnSpc>
                  <a:spcPct val="93000"/>
                </a:lnSpc>
                <a:spcBef>
                  <a:spcPts val="750"/>
                </a:spcBef>
                <a:buClrTx/>
                <a:buFontTx/>
                <a:buNone/>
              </a:pPr>
              <a:t>9</a:t>
            </a:fld>
            <a:endParaRPr lang="en-US" altLang="en-US">
              <a:cs typeface="DejaVu Sans" panose="020B0603030804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3B52FAC8-0CDE-4C65-A869-2B654170B9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379538" y="768350"/>
            <a:ext cx="4862512" cy="3646488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Text Box 2">
            <a:extLst>
              <a:ext uri="{FF2B5EF4-FFF2-40B4-BE49-F238E27FC236}">
                <a16:creationId xmlns:a16="http://schemas.microsoft.com/office/drawing/2014/main" id="{C59797D2-47C0-4014-B107-36CEBA743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759325"/>
            <a:ext cx="5637212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5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23F120-87D4-41E3-BDF2-9C42EBA73BE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E2CA8-691C-44E8-9096-8DF7E732AB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484D3-9128-4161-9DBA-7DAFFF536C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AA51-46CC-4676-B584-C9968CAAA7B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670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2B6E02-78FF-499C-A161-572938FA0A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12A44-1720-4864-8065-6D134B17D1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2F27F-0E72-4844-93E5-1BBA205C091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8A9CB-B853-4E68-8E6E-043AA4496EF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2388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1275" y="609600"/>
            <a:ext cx="1901825" cy="532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553075" cy="5321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406BE7-2760-4C11-9FDF-F748B738641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24242A-6267-40DA-B388-909C2EA5A7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78F13-E415-4227-B895-4DAA343EBB1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9CE1D-8BAE-4341-860D-AAEAD01847E2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0142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E23C3-5337-4FC7-80AE-6680F0107A3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E96CB-65E4-43EB-B94B-B8BC5C5BFD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72593-4EE5-4201-9B72-FADD121BD19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5B070-1497-4F65-A66D-6170C63F18C9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9851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2D4EE1-6EBA-4D74-A6CA-3BA68140650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956BA-6BCA-4823-BF5A-8475B91CFED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1E0DF-B28B-4162-A45B-6ED0C2B03B2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38659-F3E9-46AB-A42B-BCA4771EDF6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9792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50" y="1981200"/>
            <a:ext cx="3727450" cy="394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A35FD7-0D4B-4402-94D4-61048DCA52F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302B1D-1EC0-42EB-AB95-80FDFC03CB3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7FD296B-FA54-4D1B-AFB7-2B1138D84CE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35255-D96F-4472-B1B3-671DB8875B1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75256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A109E7B-7F48-48D9-A4D4-E89725A808B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44982C4-76C6-4ABC-9B1C-5D16E299CCD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61D3EB6-3E20-40E1-A388-FB6B316733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55B24-F073-4B96-8CE8-9F6E300A9DCD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1702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06854A-6D1F-4DBA-AA43-77AA5F33E5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064773-C95E-43C2-9D7E-53321191E1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566291-B8F4-4E2C-818E-EDD6910B5F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53B4A-220B-41BE-BC46-F0FC28843DDB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5939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EADD407-9BC6-4C28-81C8-3A90167A29F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04C0108-BB82-457B-AC8F-1F7B4742BD5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C6BE9D-0FCB-480F-B6E9-4A7FFF7CBBB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60578-0F23-4D7C-8045-FA35E167419C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112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43DA1F-B56E-4206-8925-4741A86088E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DC1F329-74A8-4B57-B060-252E480B5D8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AC343B8-2946-4549-A6B9-A093BFDBF09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F1DF4-BF2C-421F-9ECF-C6C85EE523B5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163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7CEFE5-A103-4DBA-BC0E-F295E37C56F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0D613D9-E091-4CE2-B7C7-159BDA3DC7E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92ED90E-5133-473E-A81C-9A1D15CF2D5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F084-4F68-4354-AD9D-A0F29646D8E1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0781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E40CD3B-196C-4619-A914-E33B9B6FD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60730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8F7FD96-9E87-4FDF-93D2-40E15E966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607300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60D4E13-8652-4E14-B7D3-14BC3BD8B36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91D1E9B-47D1-4F8D-BAEB-AD81C401380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7305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45A1E5E-3F7A-4061-80F8-4CA4195E53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7399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2A3419A-7A2B-49D5-911A-7FE00F5DC356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6.jpeg"/><Relationship Id="rId10" Type="http://schemas.openxmlformats.org/officeDocument/2006/relationships/image" Target="../media/image15.png"/><Relationship Id="rId4" Type="http://schemas.openxmlformats.org/officeDocument/2006/relationships/image" Target="../media/image8.jpe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9.jpg"/><Relationship Id="rId5" Type="http://schemas.openxmlformats.org/officeDocument/2006/relationships/image" Target="../media/image8.jpeg"/><Relationship Id="rId15" Type="http://schemas.openxmlformats.org/officeDocument/2006/relationships/image" Target="../media/image22.jpeg"/><Relationship Id="rId10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3.jpeg"/><Relationship Id="rId7" Type="http://schemas.openxmlformats.org/officeDocument/2006/relationships/image" Target="../media/image6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5" Type="http://schemas.openxmlformats.org/officeDocument/2006/relationships/image" Target="../media/image29.jpe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jpeg"/><Relationship Id="rId7" Type="http://schemas.openxmlformats.org/officeDocument/2006/relationships/image" Target="../media/image11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6.png"/><Relationship Id="rId5" Type="http://schemas.openxmlformats.org/officeDocument/2006/relationships/image" Target="../media/image8.jpe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DD80-6ED5-4812-85AA-15E388D6D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1388" y="-28575"/>
            <a:ext cx="6932612" cy="1820863"/>
          </a:xfr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r>
              <a:rPr lang="pt-BR" dirty="0">
                <a:solidFill>
                  <a:srgbClr val="92D050"/>
                </a:solidFill>
              </a:rPr>
              <a:t>.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7F75D861-3198-4CF3-930B-24F8F877D1A6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7C3AA9-6BA0-474C-9DFA-654320DDDC51}"/>
              </a:ext>
            </a:extLst>
          </p:cNvPr>
          <p:cNvSpPr txBox="1">
            <a:spLocks/>
          </p:cNvSpPr>
          <p:nvPr/>
        </p:nvSpPr>
        <p:spPr>
          <a:xfrm>
            <a:off x="2286000" y="1246188"/>
            <a:ext cx="6858000" cy="56118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80" tIns="34290" rIns="68580" bIns="3429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600" b="1" dirty="0">
              <a:solidFill>
                <a:prstClr val="white"/>
              </a:solidFill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800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b="1" i="1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Dr. Adriano </a:t>
            </a:r>
            <a:r>
              <a:rPr lang="en-US" sz="8000" b="1" i="1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Cavalcanti</a:t>
            </a:r>
            <a:r>
              <a:rPr lang="en-US" sz="8000" b="1" i="1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</a:t>
            </a:r>
            <a:endParaRPr lang="en-US" sz="8000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PhD MABE, MS EE, BSc CSc</a:t>
            </a: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0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Computational Nanotechnology &amp; Biomed Robotics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20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pt-BR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1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location: </a:t>
            </a:r>
            <a:r>
              <a:rPr lang="en-US" sz="5100" b="1" i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Hebeler</a:t>
            </a:r>
            <a:r>
              <a:rPr lang="en-US" sz="51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 107 - Phone 509-963-2063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5400" b="1" dirty="0">
                <a:solidFill>
                  <a:prstClr val="white"/>
                </a:solidFill>
              </a:rPr>
              <a:t>Email: adriano.cavalcanti@cwu.edu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4500" b="1" i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Arial Unicode M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Office hours: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4500" b="1" i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Arial Unicode MS"/>
              </a:rPr>
              <a:t>Mon Tue Wed 2:00pm-3:00pm; Or by appointment</a:t>
            </a:r>
            <a:endParaRPr lang="en-US" sz="4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5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76755F-2A1F-4430-B280-849072EBC9A9}"/>
              </a:ext>
            </a:extLst>
          </p:cNvPr>
          <p:cNvSpPr/>
          <p:nvPr/>
        </p:nvSpPr>
        <p:spPr>
          <a:xfrm>
            <a:off x="0" y="1792288"/>
            <a:ext cx="2286000" cy="506571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F253E51-8C77-4F3F-9801-17338886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955800"/>
            <a:ext cx="2041525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Picture 7">
            <a:extLst>
              <a:ext uri="{FF2B5EF4-FFF2-40B4-BE49-F238E27FC236}">
                <a16:creationId xmlns:a16="http://schemas.microsoft.com/office/drawing/2014/main" id="{4942E7A9-D41A-4767-9DC2-BEB16285E6C6}"/>
              </a:ext>
            </a:extLst>
          </p:cNvPr>
          <p:cNvSpPr>
            <a:spLocks noChangeAspect="1"/>
          </p:cNvSpPr>
          <p:nvPr/>
        </p:nvSpPr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80" name="Picture 12">
            <a:extLst>
              <a:ext uri="{FF2B5EF4-FFF2-40B4-BE49-F238E27FC236}">
                <a16:creationId xmlns:a16="http://schemas.microsoft.com/office/drawing/2014/main" id="{0CBED551-663C-4052-964E-928721C28258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3081" name="Picture 12">
            <a:extLst>
              <a:ext uri="{FF2B5EF4-FFF2-40B4-BE49-F238E27FC236}">
                <a16:creationId xmlns:a16="http://schemas.microsoft.com/office/drawing/2014/main" id="{4CFA2445-F286-4349-B190-1A7E8556B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4">
            <a:extLst>
              <a:ext uri="{FF2B5EF4-FFF2-40B4-BE49-F238E27FC236}">
                <a16:creationId xmlns:a16="http://schemas.microsoft.com/office/drawing/2014/main" id="{169E3540-6C11-44B9-BA4B-6D8E2B0B8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63513"/>
            <a:ext cx="641191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C471-77C9-4982-B21A-B82BC4303F38}"/>
              </a:ext>
            </a:extLst>
          </p:cNvPr>
          <p:cNvSpPr/>
          <p:nvPr/>
        </p:nvSpPr>
        <p:spPr>
          <a:xfrm>
            <a:off x="2611438" y="317500"/>
            <a:ext cx="6096000" cy="1638300"/>
          </a:xfrm>
          <a:prstGeom prst="rect">
            <a:avLst/>
          </a:prstGeom>
          <a:solidFill>
            <a:schemeClr val="accent5">
              <a:lumMod val="20000"/>
              <a:lumOff val="8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84" name="Rectangle 16">
            <a:extLst>
              <a:ext uri="{FF2B5EF4-FFF2-40B4-BE49-F238E27FC236}">
                <a16:creationId xmlns:a16="http://schemas.microsoft.com/office/drawing/2014/main" id="{79315630-538F-486A-9BE6-63535B227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601663"/>
            <a:ext cx="6234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CS 112 – Foundations of </a:t>
            </a:r>
          </a:p>
          <a:p>
            <a:pPr algn="ctr" eaLnBrk="1" hangingPunct="1">
              <a:buSzPct val="100000"/>
            </a:pPr>
            <a:r>
              <a:rPr lang="en-US" altLang="en-US" sz="3000" b="1">
                <a:solidFill>
                  <a:schemeClr val="tx1"/>
                </a:solidFill>
              </a:rPr>
              <a:t>Computer Science</a:t>
            </a:r>
            <a:endParaRPr lang="en-US" altLang="en-US" sz="3000" b="1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085" name="Picture 2">
            <a:extLst>
              <a:ext uri="{FF2B5EF4-FFF2-40B4-BE49-F238E27FC236}">
                <a16:creationId xmlns:a16="http://schemas.microsoft.com/office/drawing/2014/main" id="{5EFFC52A-31B6-4E60-BA97-838914F6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3314700"/>
            <a:ext cx="56483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806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1">
            <a:extLst>
              <a:ext uri="{FF2B5EF4-FFF2-40B4-BE49-F238E27FC236}">
                <a16:creationId xmlns:a16="http://schemas.microsoft.com/office/drawing/2014/main" id="{E278DA76-A35F-49E5-8808-EE9B48E96727}"/>
              </a:ext>
            </a:extLst>
          </p:cNvPr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31754" name="Group 2">
              <a:extLst>
                <a:ext uri="{FF2B5EF4-FFF2-40B4-BE49-F238E27FC236}">
                  <a16:creationId xmlns:a16="http://schemas.microsoft.com/office/drawing/2014/main" id="{63039A95-CAEB-4B06-8F9F-96BB7C2E7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31832" name="Group 3">
                <a:extLst>
                  <a:ext uri="{FF2B5EF4-FFF2-40B4-BE49-F238E27FC236}">
                    <a16:creationId xmlns:a16="http://schemas.microsoft.com/office/drawing/2014/main" id="{2BF499DC-232A-4E3E-AB03-B4F206E1DF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31840" name="Picture 4">
                  <a:extLst>
                    <a:ext uri="{FF2B5EF4-FFF2-40B4-BE49-F238E27FC236}">
                      <a16:creationId xmlns:a16="http://schemas.microsoft.com/office/drawing/2014/main" id="{87636CC2-2BB4-47EB-976B-ED9E18222A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41" name="Picture 5">
                  <a:extLst>
                    <a:ext uri="{FF2B5EF4-FFF2-40B4-BE49-F238E27FC236}">
                      <a16:creationId xmlns:a16="http://schemas.microsoft.com/office/drawing/2014/main" id="{92730BA3-4E46-4908-A52D-5BA1D06CC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833" name="Group 6">
                <a:extLst>
                  <a:ext uri="{FF2B5EF4-FFF2-40B4-BE49-F238E27FC236}">
                    <a16:creationId xmlns:a16="http://schemas.microsoft.com/office/drawing/2014/main" id="{DDE0C68C-184E-4520-BC64-AFC5374A79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31838" name="Picture 7">
                  <a:extLst>
                    <a:ext uri="{FF2B5EF4-FFF2-40B4-BE49-F238E27FC236}">
                      <a16:creationId xmlns:a16="http://schemas.microsoft.com/office/drawing/2014/main" id="{2B7606C5-AB9E-431C-983A-3105BE9641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39" name="Picture 8">
                  <a:extLst>
                    <a:ext uri="{FF2B5EF4-FFF2-40B4-BE49-F238E27FC236}">
                      <a16:creationId xmlns:a16="http://schemas.microsoft.com/office/drawing/2014/main" id="{EA4311D0-CB0C-4F57-B898-7BE8E7D6E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834" name="Picture 9">
                <a:extLst>
                  <a:ext uri="{FF2B5EF4-FFF2-40B4-BE49-F238E27FC236}">
                    <a16:creationId xmlns:a16="http://schemas.microsoft.com/office/drawing/2014/main" id="{FF0033EF-F696-4AE5-8AA7-D0BAEBAD2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835" name="Group 10">
                <a:extLst>
                  <a:ext uri="{FF2B5EF4-FFF2-40B4-BE49-F238E27FC236}">
                    <a16:creationId xmlns:a16="http://schemas.microsoft.com/office/drawing/2014/main" id="{6309C0DA-136A-40CB-B751-842793ACFC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31836" name="Picture 11">
                  <a:extLst>
                    <a:ext uri="{FF2B5EF4-FFF2-40B4-BE49-F238E27FC236}">
                      <a16:creationId xmlns:a16="http://schemas.microsoft.com/office/drawing/2014/main" id="{B1C7A831-814F-45BF-AB77-4DAFC41D14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37" name="Picture 12">
                  <a:extLst>
                    <a:ext uri="{FF2B5EF4-FFF2-40B4-BE49-F238E27FC236}">
                      <a16:creationId xmlns:a16="http://schemas.microsoft.com/office/drawing/2014/main" id="{CF16D32F-9010-4F36-AED3-997F03E2A6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55" name="Group 13">
              <a:extLst>
                <a:ext uri="{FF2B5EF4-FFF2-40B4-BE49-F238E27FC236}">
                  <a16:creationId xmlns:a16="http://schemas.microsoft.com/office/drawing/2014/main" id="{C691F9A6-16A1-466B-BA7C-D5EF420CB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31822" name="Group 14">
                <a:extLst>
                  <a:ext uri="{FF2B5EF4-FFF2-40B4-BE49-F238E27FC236}">
                    <a16:creationId xmlns:a16="http://schemas.microsoft.com/office/drawing/2014/main" id="{6E0120D9-A9E6-4658-A4DB-3643F82F41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31830" name="Picture 15">
                  <a:extLst>
                    <a:ext uri="{FF2B5EF4-FFF2-40B4-BE49-F238E27FC236}">
                      <a16:creationId xmlns:a16="http://schemas.microsoft.com/office/drawing/2014/main" id="{EF0529BA-E647-4AB4-879E-AC7ABFF05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31" name="Picture 16">
                  <a:extLst>
                    <a:ext uri="{FF2B5EF4-FFF2-40B4-BE49-F238E27FC236}">
                      <a16:creationId xmlns:a16="http://schemas.microsoft.com/office/drawing/2014/main" id="{69FA60AB-E395-4706-B066-34B0D03585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823" name="Group 17">
                <a:extLst>
                  <a:ext uri="{FF2B5EF4-FFF2-40B4-BE49-F238E27FC236}">
                    <a16:creationId xmlns:a16="http://schemas.microsoft.com/office/drawing/2014/main" id="{392ABC84-77FD-4B13-BF1B-CE4016DB36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31828" name="Picture 18">
                  <a:extLst>
                    <a:ext uri="{FF2B5EF4-FFF2-40B4-BE49-F238E27FC236}">
                      <a16:creationId xmlns:a16="http://schemas.microsoft.com/office/drawing/2014/main" id="{FCE64D63-D11C-4C0A-B47B-E7B190325A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29" name="Picture 19">
                  <a:extLst>
                    <a:ext uri="{FF2B5EF4-FFF2-40B4-BE49-F238E27FC236}">
                      <a16:creationId xmlns:a16="http://schemas.microsoft.com/office/drawing/2014/main" id="{080947CE-0947-4B37-9056-E977CC782A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824" name="Picture 20">
                <a:extLst>
                  <a:ext uri="{FF2B5EF4-FFF2-40B4-BE49-F238E27FC236}">
                    <a16:creationId xmlns:a16="http://schemas.microsoft.com/office/drawing/2014/main" id="{923E576C-A8D0-4FD0-91AE-CA7E994C6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825" name="Group 21">
                <a:extLst>
                  <a:ext uri="{FF2B5EF4-FFF2-40B4-BE49-F238E27FC236}">
                    <a16:creationId xmlns:a16="http://schemas.microsoft.com/office/drawing/2014/main" id="{2C8AF0A5-5606-4BC2-A55F-3F331FAB1D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31826" name="Picture 22">
                  <a:extLst>
                    <a:ext uri="{FF2B5EF4-FFF2-40B4-BE49-F238E27FC236}">
                      <a16:creationId xmlns:a16="http://schemas.microsoft.com/office/drawing/2014/main" id="{C9DAFAE7-B852-4CB0-9774-1E8F7DA5A4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27" name="Picture 23">
                  <a:extLst>
                    <a:ext uri="{FF2B5EF4-FFF2-40B4-BE49-F238E27FC236}">
                      <a16:creationId xmlns:a16="http://schemas.microsoft.com/office/drawing/2014/main" id="{E6F7C6D1-4ABB-45E1-9C62-E451269B9D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56" name="Group 24">
              <a:extLst>
                <a:ext uri="{FF2B5EF4-FFF2-40B4-BE49-F238E27FC236}">
                  <a16:creationId xmlns:a16="http://schemas.microsoft.com/office/drawing/2014/main" id="{BE9C9DCD-D51A-418A-85CF-883CEFC61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31812" name="Group 25">
                <a:extLst>
                  <a:ext uri="{FF2B5EF4-FFF2-40B4-BE49-F238E27FC236}">
                    <a16:creationId xmlns:a16="http://schemas.microsoft.com/office/drawing/2014/main" id="{5E31EFF5-630E-47CD-B42D-27F878B0B4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31820" name="Picture 26">
                  <a:extLst>
                    <a:ext uri="{FF2B5EF4-FFF2-40B4-BE49-F238E27FC236}">
                      <a16:creationId xmlns:a16="http://schemas.microsoft.com/office/drawing/2014/main" id="{CE314C43-55CA-4B04-B1B9-A07D56F426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21" name="Picture 27">
                  <a:extLst>
                    <a:ext uri="{FF2B5EF4-FFF2-40B4-BE49-F238E27FC236}">
                      <a16:creationId xmlns:a16="http://schemas.microsoft.com/office/drawing/2014/main" id="{D13AEBDE-ACC7-4F1B-A9F5-BF1FE11A0D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813" name="Group 28">
                <a:extLst>
                  <a:ext uri="{FF2B5EF4-FFF2-40B4-BE49-F238E27FC236}">
                    <a16:creationId xmlns:a16="http://schemas.microsoft.com/office/drawing/2014/main" id="{3801E134-B38B-41E8-B0DE-8A1C3526C3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31818" name="Picture 29">
                  <a:extLst>
                    <a:ext uri="{FF2B5EF4-FFF2-40B4-BE49-F238E27FC236}">
                      <a16:creationId xmlns:a16="http://schemas.microsoft.com/office/drawing/2014/main" id="{9E642CBA-4758-4A14-8294-7E86172908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19" name="Picture 30">
                  <a:extLst>
                    <a:ext uri="{FF2B5EF4-FFF2-40B4-BE49-F238E27FC236}">
                      <a16:creationId xmlns:a16="http://schemas.microsoft.com/office/drawing/2014/main" id="{22D3061F-5ABB-4695-AF84-9BCFF011B6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814" name="Picture 31">
                <a:extLst>
                  <a:ext uri="{FF2B5EF4-FFF2-40B4-BE49-F238E27FC236}">
                    <a16:creationId xmlns:a16="http://schemas.microsoft.com/office/drawing/2014/main" id="{A5051DF2-D75A-4889-8F2A-A432781BB2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815" name="Group 32">
                <a:extLst>
                  <a:ext uri="{FF2B5EF4-FFF2-40B4-BE49-F238E27FC236}">
                    <a16:creationId xmlns:a16="http://schemas.microsoft.com/office/drawing/2014/main" id="{44B87EFB-BEF2-4FB7-9AD6-803412A41A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31816" name="Picture 33">
                  <a:extLst>
                    <a:ext uri="{FF2B5EF4-FFF2-40B4-BE49-F238E27FC236}">
                      <a16:creationId xmlns:a16="http://schemas.microsoft.com/office/drawing/2014/main" id="{36F86EF4-3E27-4B13-978D-B8C979C72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17" name="Picture 34">
                  <a:extLst>
                    <a:ext uri="{FF2B5EF4-FFF2-40B4-BE49-F238E27FC236}">
                      <a16:creationId xmlns:a16="http://schemas.microsoft.com/office/drawing/2014/main" id="{91925411-CBE0-4511-9BEA-016DF7B7A6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57" name="Group 35">
              <a:extLst>
                <a:ext uri="{FF2B5EF4-FFF2-40B4-BE49-F238E27FC236}">
                  <a16:creationId xmlns:a16="http://schemas.microsoft.com/office/drawing/2014/main" id="{0FAC99CC-B69A-4EFA-96A9-767DD52994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31802" name="Group 36">
                <a:extLst>
                  <a:ext uri="{FF2B5EF4-FFF2-40B4-BE49-F238E27FC236}">
                    <a16:creationId xmlns:a16="http://schemas.microsoft.com/office/drawing/2014/main" id="{49E08996-E17E-4181-9701-59F5BC48BE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31810" name="Picture 37">
                  <a:extLst>
                    <a:ext uri="{FF2B5EF4-FFF2-40B4-BE49-F238E27FC236}">
                      <a16:creationId xmlns:a16="http://schemas.microsoft.com/office/drawing/2014/main" id="{B39AEC86-5342-411E-B3AE-5FD1070722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11" name="Picture 38">
                  <a:extLst>
                    <a:ext uri="{FF2B5EF4-FFF2-40B4-BE49-F238E27FC236}">
                      <a16:creationId xmlns:a16="http://schemas.microsoft.com/office/drawing/2014/main" id="{6595A3F4-0810-48B4-9302-03396F98EB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803" name="Group 39">
                <a:extLst>
                  <a:ext uri="{FF2B5EF4-FFF2-40B4-BE49-F238E27FC236}">
                    <a16:creationId xmlns:a16="http://schemas.microsoft.com/office/drawing/2014/main" id="{84012049-4122-4837-A4F1-BBB879B9BE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31808" name="Picture 40">
                  <a:extLst>
                    <a:ext uri="{FF2B5EF4-FFF2-40B4-BE49-F238E27FC236}">
                      <a16:creationId xmlns:a16="http://schemas.microsoft.com/office/drawing/2014/main" id="{D9EA60DE-6F10-408E-8B39-C353F7E74B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09" name="Picture 41">
                  <a:extLst>
                    <a:ext uri="{FF2B5EF4-FFF2-40B4-BE49-F238E27FC236}">
                      <a16:creationId xmlns:a16="http://schemas.microsoft.com/office/drawing/2014/main" id="{30BDA382-0050-4B2B-B66D-344085C201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804" name="Picture 42">
                <a:extLst>
                  <a:ext uri="{FF2B5EF4-FFF2-40B4-BE49-F238E27FC236}">
                    <a16:creationId xmlns:a16="http://schemas.microsoft.com/office/drawing/2014/main" id="{848D5BD7-A462-4095-808E-4E47F08BCA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805" name="Group 43">
                <a:extLst>
                  <a:ext uri="{FF2B5EF4-FFF2-40B4-BE49-F238E27FC236}">
                    <a16:creationId xmlns:a16="http://schemas.microsoft.com/office/drawing/2014/main" id="{4522F5C9-6E65-4930-A520-943C0AC971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31806" name="Picture 44">
                  <a:extLst>
                    <a:ext uri="{FF2B5EF4-FFF2-40B4-BE49-F238E27FC236}">
                      <a16:creationId xmlns:a16="http://schemas.microsoft.com/office/drawing/2014/main" id="{B3235FC5-BC7B-4A37-BD75-DD377205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07" name="Picture 45">
                  <a:extLst>
                    <a:ext uri="{FF2B5EF4-FFF2-40B4-BE49-F238E27FC236}">
                      <a16:creationId xmlns:a16="http://schemas.microsoft.com/office/drawing/2014/main" id="{00D3A704-DFAB-4F39-A76A-54DE26A909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58" name="Group 46">
              <a:extLst>
                <a:ext uri="{FF2B5EF4-FFF2-40B4-BE49-F238E27FC236}">
                  <a16:creationId xmlns:a16="http://schemas.microsoft.com/office/drawing/2014/main" id="{6FA6714A-D3FD-4338-B061-CF67AA468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31792" name="Group 47">
                <a:extLst>
                  <a:ext uri="{FF2B5EF4-FFF2-40B4-BE49-F238E27FC236}">
                    <a16:creationId xmlns:a16="http://schemas.microsoft.com/office/drawing/2014/main" id="{D73B30B5-4DD8-45FF-8242-D497DB5F4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31800" name="Picture 48">
                  <a:extLst>
                    <a:ext uri="{FF2B5EF4-FFF2-40B4-BE49-F238E27FC236}">
                      <a16:creationId xmlns:a16="http://schemas.microsoft.com/office/drawing/2014/main" id="{2121543A-80BE-4FF2-8F85-D995A50A61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801" name="Picture 49">
                  <a:extLst>
                    <a:ext uri="{FF2B5EF4-FFF2-40B4-BE49-F238E27FC236}">
                      <a16:creationId xmlns:a16="http://schemas.microsoft.com/office/drawing/2014/main" id="{DA92FED7-0CD3-4255-9482-5DAF0AF6C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793" name="Group 50">
                <a:extLst>
                  <a:ext uri="{FF2B5EF4-FFF2-40B4-BE49-F238E27FC236}">
                    <a16:creationId xmlns:a16="http://schemas.microsoft.com/office/drawing/2014/main" id="{BC74123E-E40F-4047-A858-4F3BFF4935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31798" name="Picture 51">
                  <a:extLst>
                    <a:ext uri="{FF2B5EF4-FFF2-40B4-BE49-F238E27FC236}">
                      <a16:creationId xmlns:a16="http://schemas.microsoft.com/office/drawing/2014/main" id="{9709EA23-2EE6-4D9C-BC3C-DA19AACD85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99" name="Picture 52">
                  <a:extLst>
                    <a:ext uri="{FF2B5EF4-FFF2-40B4-BE49-F238E27FC236}">
                      <a16:creationId xmlns:a16="http://schemas.microsoft.com/office/drawing/2014/main" id="{C6858C4E-6171-4CFE-9F93-96ACEDE22E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794" name="Picture 53">
                <a:extLst>
                  <a:ext uri="{FF2B5EF4-FFF2-40B4-BE49-F238E27FC236}">
                    <a16:creationId xmlns:a16="http://schemas.microsoft.com/office/drawing/2014/main" id="{60B63B72-FFE6-44BE-9121-7F5447D0E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795" name="Group 54">
                <a:extLst>
                  <a:ext uri="{FF2B5EF4-FFF2-40B4-BE49-F238E27FC236}">
                    <a16:creationId xmlns:a16="http://schemas.microsoft.com/office/drawing/2014/main" id="{A847603F-9756-420B-8DE9-D572678D8C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31796" name="Picture 55">
                  <a:extLst>
                    <a:ext uri="{FF2B5EF4-FFF2-40B4-BE49-F238E27FC236}">
                      <a16:creationId xmlns:a16="http://schemas.microsoft.com/office/drawing/2014/main" id="{2C3C0FAC-3A77-449A-A980-A843DDC7B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97" name="Picture 56">
                  <a:extLst>
                    <a:ext uri="{FF2B5EF4-FFF2-40B4-BE49-F238E27FC236}">
                      <a16:creationId xmlns:a16="http://schemas.microsoft.com/office/drawing/2014/main" id="{A9423BA1-B1D0-4518-920A-25067B0EDF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59" name="Group 57">
              <a:extLst>
                <a:ext uri="{FF2B5EF4-FFF2-40B4-BE49-F238E27FC236}">
                  <a16:creationId xmlns:a16="http://schemas.microsoft.com/office/drawing/2014/main" id="{DEAB8F2F-2D55-4BA4-AE07-D8598596E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31782" name="Group 58">
                <a:extLst>
                  <a:ext uri="{FF2B5EF4-FFF2-40B4-BE49-F238E27FC236}">
                    <a16:creationId xmlns:a16="http://schemas.microsoft.com/office/drawing/2014/main" id="{9FAC98E8-088A-44DA-8C29-87AE21400D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31790" name="Picture 59">
                  <a:extLst>
                    <a:ext uri="{FF2B5EF4-FFF2-40B4-BE49-F238E27FC236}">
                      <a16:creationId xmlns:a16="http://schemas.microsoft.com/office/drawing/2014/main" id="{759A3181-A64B-4959-8494-BD06E9E039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91" name="Picture 60">
                  <a:extLst>
                    <a:ext uri="{FF2B5EF4-FFF2-40B4-BE49-F238E27FC236}">
                      <a16:creationId xmlns:a16="http://schemas.microsoft.com/office/drawing/2014/main" id="{B8567EE7-02B8-451B-9BE5-C60E8D6369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783" name="Group 61">
                <a:extLst>
                  <a:ext uri="{FF2B5EF4-FFF2-40B4-BE49-F238E27FC236}">
                    <a16:creationId xmlns:a16="http://schemas.microsoft.com/office/drawing/2014/main" id="{77C84415-14EB-4199-AD60-FCFF709E5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31788" name="Picture 62">
                  <a:extLst>
                    <a:ext uri="{FF2B5EF4-FFF2-40B4-BE49-F238E27FC236}">
                      <a16:creationId xmlns:a16="http://schemas.microsoft.com/office/drawing/2014/main" id="{F7F576EB-7CFC-4FA0-A54A-CBD7644A3C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89" name="Picture 63">
                  <a:extLst>
                    <a:ext uri="{FF2B5EF4-FFF2-40B4-BE49-F238E27FC236}">
                      <a16:creationId xmlns:a16="http://schemas.microsoft.com/office/drawing/2014/main" id="{63AF212E-171C-4FFD-84C5-94C6BA4998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784" name="Picture 64">
                <a:extLst>
                  <a:ext uri="{FF2B5EF4-FFF2-40B4-BE49-F238E27FC236}">
                    <a16:creationId xmlns:a16="http://schemas.microsoft.com/office/drawing/2014/main" id="{BCBA2028-8B26-4486-BE57-D79734373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785" name="Group 65">
                <a:extLst>
                  <a:ext uri="{FF2B5EF4-FFF2-40B4-BE49-F238E27FC236}">
                    <a16:creationId xmlns:a16="http://schemas.microsoft.com/office/drawing/2014/main" id="{E94A4605-9752-4C24-A36A-B7C0CAF02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31786" name="Picture 66">
                  <a:extLst>
                    <a:ext uri="{FF2B5EF4-FFF2-40B4-BE49-F238E27FC236}">
                      <a16:creationId xmlns:a16="http://schemas.microsoft.com/office/drawing/2014/main" id="{6192E806-8042-416E-A105-7A8DFC890B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87" name="Picture 67">
                  <a:extLst>
                    <a:ext uri="{FF2B5EF4-FFF2-40B4-BE49-F238E27FC236}">
                      <a16:creationId xmlns:a16="http://schemas.microsoft.com/office/drawing/2014/main" id="{30D83E93-8276-4349-ADC9-28D2B757FC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60" name="Group 68">
              <a:extLst>
                <a:ext uri="{FF2B5EF4-FFF2-40B4-BE49-F238E27FC236}">
                  <a16:creationId xmlns:a16="http://schemas.microsoft.com/office/drawing/2014/main" id="{B5289F76-8815-41F5-979F-FB18FC4ED0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31772" name="Group 69">
                <a:extLst>
                  <a:ext uri="{FF2B5EF4-FFF2-40B4-BE49-F238E27FC236}">
                    <a16:creationId xmlns:a16="http://schemas.microsoft.com/office/drawing/2014/main" id="{10802094-0394-4AB8-A138-8E357E155A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31780" name="Picture 70">
                  <a:extLst>
                    <a:ext uri="{FF2B5EF4-FFF2-40B4-BE49-F238E27FC236}">
                      <a16:creationId xmlns:a16="http://schemas.microsoft.com/office/drawing/2014/main" id="{882D869B-8E93-41CB-A8A0-8F014C25FF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81" name="Picture 71">
                  <a:extLst>
                    <a:ext uri="{FF2B5EF4-FFF2-40B4-BE49-F238E27FC236}">
                      <a16:creationId xmlns:a16="http://schemas.microsoft.com/office/drawing/2014/main" id="{8BD68534-6226-4C63-9E77-3ACC49DD98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773" name="Group 72">
                <a:extLst>
                  <a:ext uri="{FF2B5EF4-FFF2-40B4-BE49-F238E27FC236}">
                    <a16:creationId xmlns:a16="http://schemas.microsoft.com/office/drawing/2014/main" id="{5F7B9139-EBA9-4295-8E13-A0A26F05CE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31778" name="Picture 73">
                  <a:extLst>
                    <a:ext uri="{FF2B5EF4-FFF2-40B4-BE49-F238E27FC236}">
                      <a16:creationId xmlns:a16="http://schemas.microsoft.com/office/drawing/2014/main" id="{8C73FBE5-7E3C-41FD-8838-28B69E4CE1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79" name="Picture 74">
                  <a:extLst>
                    <a:ext uri="{FF2B5EF4-FFF2-40B4-BE49-F238E27FC236}">
                      <a16:creationId xmlns:a16="http://schemas.microsoft.com/office/drawing/2014/main" id="{73A76722-22F6-4585-B56D-3595D6DA48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774" name="Picture 75">
                <a:extLst>
                  <a:ext uri="{FF2B5EF4-FFF2-40B4-BE49-F238E27FC236}">
                    <a16:creationId xmlns:a16="http://schemas.microsoft.com/office/drawing/2014/main" id="{40A3F2F0-9BFF-4665-9B40-866FF520C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775" name="Group 76">
                <a:extLst>
                  <a:ext uri="{FF2B5EF4-FFF2-40B4-BE49-F238E27FC236}">
                    <a16:creationId xmlns:a16="http://schemas.microsoft.com/office/drawing/2014/main" id="{33146D46-E9CB-4573-A79F-70894A36C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31776" name="Picture 77">
                  <a:extLst>
                    <a:ext uri="{FF2B5EF4-FFF2-40B4-BE49-F238E27FC236}">
                      <a16:creationId xmlns:a16="http://schemas.microsoft.com/office/drawing/2014/main" id="{58C04287-6538-457E-B12F-1890DE726D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77" name="Picture 78">
                  <a:extLst>
                    <a:ext uri="{FF2B5EF4-FFF2-40B4-BE49-F238E27FC236}">
                      <a16:creationId xmlns:a16="http://schemas.microsoft.com/office/drawing/2014/main" id="{0A3CC055-71B9-48A2-820C-4CC6669014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1761" name="Group 79">
              <a:extLst>
                <a:ext uri="{FF2B5EF4-FFF2-40B4-BE49-F238E27FC236}">
                  <a16:creationId xmlns:a16="http://schemas.microsoft.com/office/drawing/2014/main" id="{98EF4F69-0592-46FB-9A26-4CCFF58F5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31762" name="Group 80">
                <a:extLst>
                  <a:ext uri="{FF2B5EF4-FFF2-40B4-BE49-F238E27FC236}">
                    <a16:creationId xmlns:a16="http://schemas.microsoft.com/office/drawing/2014/main" id="{40127ECD-E7BE-4027-8989-BF75B1351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31770" name="Picture 81">
                  <a:extLst>
                    <a:ext uri="{FF2B5EF4-FFF2-40B4-BE49-F238E27FC236}">
                      <a16:creationId xmlns:a16="http://schemas.microsoft.com/office/drawing/2014/main" id="{D5678BA1-3E4A-4834-826D-B38CFE1B32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71" name="Picture 82">
                  <a:extLst>
                    <a:ext uri="{FF2B5EF4-FFF2-40B4-BE49-F238E27FC236}">
                      <a16:creationId xmlns:a16="http://schemas.microsoft.com/office/drawing/2014/main" id="{F71F7130-B027-421B-A789-1954AD6195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1763" name="Group 83">
                <a:extLst>
                  <a:ext uri="{FF2B5EF4-FFF2-40B4-BE49-F238E27FC236}">
                    <a16:creationId xmlns:a16="http://schemas.microsoft.com/office/drawing/2014/main" id="{F4CD5263-6453-4E55-878B-F24C2E365E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31768" name="Picture 84">
                  <a:extLst>
                    <a:ext uri="{FF2B5EF4-FFF2-40B4-BE49-F238E27FC236}">
                      <a16:creationId xmlns:a16="http://schemas.microsoft.com/office/drawing/2014/main" id="{7122D8B5-2056-421A-BE2C-AE74F1FC73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69" name="Picture 85">
                  <a:extLst>
                    <a:ext uri="{FF2B5EF4-FFF2-40B4-BE49-F238E27FC236}">
                      <a16:creationId xmlns:a16="http://schemas.microsoft.com/office/drawing/2014/main" id="{8BE2CA7B-793B-4DAE-B259-C446991F99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1764" name="Picture 86">
                <a:extLst>
                  <a:ext uri="{FF2B5EF4-FFF2-40B4-BE49-F238E27FC236}">
                    <a16:creationId xmlns:a16="http://schemas.microsoft.com/office/drawing/2014/main" id="{2772E905-D4CF-432A-AA1A-D4DA55FC33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765" name="Group 87">
                <a:extLst>
                  <a:ext uri="{FF2B5EF4-FFF2-40B4-BE49-F238E27FC236}">
                    <a16:creationId xmlns:a16="http://schemas.microsoft.com/office/drawing/2014/main" id="{0E1223F1-AEDB-486C-B4D4-CD439E01E2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31766" name="Picture 88">
                  <a:extLst>
                    <a:ext uri="{FF2B5EF4-FFF2-40B4-BE49-F238E27FC236}">
                      <a16:creationId xmlns:a16="http://schemas.microsoft.com/office/drawing/2014/main" id="{778FAF21-5E6E-4781-BA7A-9415DB13AD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767" name="Picture 89">
                  <a:extLst>
                    <a:ext uri="{FF2B5EF4-FFF2-40B4-BE49-F238E27FC236}">
                      <a16:creationId xmlns:a16="http://schemas.microsoft.com/office/drawing/2014/main" id="{9F0C3513-4D7A-47BB-919C-9896DD2B7E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31749" name="Rectangle 99">
            <a:extLst>
              <a:ext uri="{FF2B5EF4-FFF2-40B4-BE49-F238E27FC236}">
                <a16:creationId xmlns:a16="http://schemas.microsoft.com/office/drawing/2014/main" id="{6816AB49-77DA-4570-86B2-C646E761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1317625"/>
            <a:ext cx="7170737" cy="5608638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31750" name="Picture 101">
            <a:extLst>
              <a:ext uri="{FF2B5EF4-FFF2-40B4-BE49-F238E27FC236}">
                <a16:creationId xmlns:a16="http://schemas.microsoft.com/office/drawing/2014/main" id="{BE3056B7-BD98-48A7-943F-819F7FC5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63675"/>
            <a:ext cx="5673725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2" descr="http://www.creativeonlinemedia.com/assets/images/output-logo.png">
            <a:extLst>
              <a:ext uri="{FF2B5EF4-FFF2-40B4-BE49-F238E27FC236}">
                <a16:creationId xmlns:a16="http://schemas.microsoft.com/office/drawing/2014/main" id="{4826AC37-FF81-4391-A91B-76537188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1463675"/>
            <a:ext cx="11430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4" descr="https://vignette2.wikia.nocookie.net/starwars/images/f/ff/The_Clone_Wars_film_poster.jpg/revision/latest?cb=20090916003358">
            <a:extLst>
              <a:ext uri="{FF2B5EF4-FFF2-40B4-BE49-F238E27FC236}">
                <a16:creationId xmlns:a16="http://schemas.microsoft.com/office/drawing/2014/main" id="{E256B0AB-76F9-42C7-A2CF-B34CD449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659063"/>
            <a:ext cx="2590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390E0A3-10C3-4DDE-B8AD-01C99D8C1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" y="-1582"/>
            <a:ext cx="4964115" cy="8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22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>
            <a:extLst>
              <a:ext uri="{FF2B5EF4-FFF2-40B4-BE49-F238E27FC236}">
                <a16:creationId xmlns:a16="http://schemas.microsoft.com/office/drawing/2014/main" id="{271895D8-DB7B-4217-AB61-74A59F6E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D363F1A-A8DF-4552-A203-A7E33B33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35881"/>
            <a:ext cx="9144000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Dr. Cavalcanti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   a/k/a Dr. Color Candy or Dr. C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E7B3B9FE-4F23-4006-BB13-7B9F2414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3538"/>
            <a:ext cx="8382000" cy="540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228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>
            <a:extLst>
              <a:ext uri="{FF2B5EF4-FFF2-40B4-BE49-F238E27FC236}">
                <a16:creationId xmlns:a16="http://schemas.microsoft.com/office/drawing/2014/main" id="{890D2E5C-EDEC-4053-B492-C1FACB60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C9787157-F1FC-43E2-B8AA-3BD97321C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/>
            <a:r>
              <a:rPr lang="en-US" altLang="en-US" sz="2300" b="1">
                <a:solidFill>
                  <a:srgbClr val="FFFFFF"/>
                </a:solidFill>
                <a:cs typeface="Times New Roman" panose="02020603050405020304" pitchFamily="18" charset="0"/>
              </a:rPr>
              <a:t>CSE A205 </a:t>
            </a:r>
            <a:r>
              <a:rPr lang="en-CA" altLang="en-US" sz="2300" b="1">
                <a:solidFill>
                  <a:srgbClr val="FFFFFF"/>
                </a:solidFill>
                <a:cs typeface="Times New Roman" panose="02020603050405020304" pitchFamily="18" charset="0"/>
              </a:rPr>
              <a:t>Introduction to C Programming for Engineers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C6C62ACE-759F-49AD-8CE5-F7B492B39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-3175"/>
            <a:ext cx="4465637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endParaRPr lang="en-US" altLang="en-US" sz="1200" b="1">
              <a:solidFill>
                <a:srgbClr val="000000"/>
              </a:solidFill>
            </a:endParaRPr>
          </a:p>
          <a:p>
            <a:pPr algn="ctr"/>
            <a:endParaRPr lang="en-US" altLang="en-US" b="1">
              <a:solidFill>
                <a:srgbClr val="000000"/>
              </a:solidFill>
            </a:endParaRPr>
          </a:p>
          <a:p>
            <a:pPr algn="ctr"/>
            <a:endParaRPr lang="en-US" altLang="en-US" b="1">
              <a:solidFill>
                <a:srgbClr val="000000"/>
              </a:solidFill>
            </a:endParaRPr>
          </a:p>
          <a:p>
            <a:pPr algn="ctr"/>
            <a:endParaRPr lang="en-US" altLang="en-US" sz="900" b="1">
              <a:solidFill>
                <a:srgbClr val="000000"/>
              </a:solidFill>
            </a:endParaRPr>
          </a:p>
        </p:txBody>
      </p:sp>
      <p:pic>
        <p:nvPicPr>
          <p:cNvPr id="14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B19AF4A1-9D63-440B-B33D-C2BBBACA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songdehfc.com/images/102-Welcome_20Animation_1__1_.gif">
            <a:extLst>
              <a:ext uri="{FF2B5EF4-FFF2-40B4-BE49-F238E27FC236}">
                <a16:creationId xmlns:a16="http://schemas.microsoft.com/office/drawing/2014/main" id="{E50A2793-5307-47AB-9F59-034B7E4AA1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77788"/>
            <a:ext cx="38481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E7E8E49B-5D44-4F72-B157-55E1179B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C4FEA841-01C0-4292-9817-3819728752D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1811338" y="3754438"/>
            <a:ext cx="5287963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Dr. Cavalcanti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sz="2800" b="1" i="1" dirty="0">
                <a:solidFill>
                  <a:srgbClr val="FFFFFF"/>
                </a:solidFill>
              </a:rPr>
              <a:t>   a/k/a Dr. Color Candy or Dr. C</a:t>
            </a:r>
          </a:p>
        </p:txBody>
      </p:sp>
      <p:pic>
        <p:nvPicPr>
          <p:cNvPr id="10" name="Picture 15" descr="https://www.brainyquote.com/photos/f/franklindroosevelt124526.jpg">
            <a:extLst>
              <a:ext uri="{FF2B5EF4-FFF2-40B4-BE49-F238E27FC236}">
                <a16:creationId xmlns:a16="http://schemas.microsoft.com/office/drawing/2014/main" id="{26F6FB55-100B-4F94-ADB3-EE5D911D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2" y="1899465"/>
            <a:ext cx="7379414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975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2">
            <a:extLst>
              <a:ext uri="{FF2B5EF4-FFF2-40B4-BE49-F238E27FC236}">
                <a16:creationId xmlns:a16="http://schemas.microsoft.com/office/drawing/2014/main" id="{05D3AC4F-835E-4571-B8AF-1C1ACD97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9121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9EF1A27E-6E78-474C-A60A-A84BE5AB4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1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9211900-BAD6-4460-8FA3-9DBFBED7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688FB7-2303-4B1F-B060-2F734E3A2F97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5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6BB0B0C-EA0B-4F8B-87F4-46736287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A6F2BE70-CA2F-451E-9037-D555366C3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76F03213-D975-4D23-9766-0C6066F55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1">
            <a:extLst>
              <a:ext uri="{FF2B5EF4-FFF2-40B4-BE49-F238E27FC236}">
                <a16:creationId xmlns:a16="http://schemas.microsoft.com/office/drawing/2014/main" id="{1AB2133C-7602-4F2D-8EEC-0559DD1DC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583143-079A-401A-9EAF-B8487F5B4F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" y="1603375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AE3E4-9D27-4804-9999-578C76E5F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05" y="3657600"/>
            <a:ext cx="3598294" cy="844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A7F429-E10F-4740-9115-2628C82F35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81" y="49393"/>
            <a:ext cx="161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824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2">
            <a:extLst>
              <a:ext uri="{FF2B5EF4-FFF2-40B4-BE49-F238E27FC236}">
                <a16:creationId xmlns:a16="http://schemas.microsoft.com/office/drawing/2014/main" id="{05D3AC4F-835E-4571-B8AF-1C1ACD97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9121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civilengineersforum.com/wp-content/uploads/2013/07/project-management-planning.jpg">
            <a:extLst>
              <a:ext uri="{FF2B5EF4-FFF2-40B4-BE49-F238E27FC236}">
                <a16:creationId xmlns:a16="http://schemas.microsoft.com/office/drawing/2014/main" id="{A20AF6FF-85A0-422F-87A4-2C21301F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" y="2590800"/>
            <a:ext cx="2911181" cy="19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9EF1A27E-6E78-474C-A60A-A84BE5AB4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1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A9211900-BAD6-4460-8FA3-9DBFBED7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688FB7-2303-4B1F-B060-2F734E3A2F97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5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6BB0B0C-EA0B-4F8B-87F4-46736287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A6F2BE70-CA2F-451E-9037-D555366C3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76F03213-D975-4D23-9766-0C6066F55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1">
            <a:extLst>
              <a:ext uri="{FF2B5EF4-FFF2-40B4-BE49-F238E27FC236}">
                <a16:creationId xmlns:a16="http://schemas.microsoft.com/office/drawing/2014/main" id="{1AB2133C-7602-4F2D-8EEC-0559DD1DC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https://lh3.googleusercontent.com/-Dp5zZFvqOfc/VRnXK1xI2tI/AAAAAAAAAtc/vIDUverLp6A/w530-h530-n/PracticalDevelopmentLogo-2-11-15.png">
            <a:extLst>
              <a:ext uri="{FF2B5EF4-FFF2-40B4-BE49-F238E27FC236}">
                <a16:creationId xmlns:a16="http://schemas.microsoft.com/office/drawing/2014/main" id="{793FE48B-A816-4EFA-A804-4ADCF9AC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904875"/>
            <a:ext cx="45053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5ED91D-E458-4B61-8377-2704D46F2C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1662294"/>
            <a:ext cx="1552575" cy="1344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BA27E-16E5-4142-88D1-56996CCDBA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25" y="3095918"/>
            <a:ext cx="2206355" cy="666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9850E8-C99B-40D4-9441-F5E7051132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81" y="49393"/>
            <a:ext cx="1612900" cy="1612900"/>
          </a:xfrm>
          <a:prstGeom prst="rect">
            <a:avLst/>
          </a:prstGeom>
        </p:spPr>
      </p:pic>
      <p:pic>
        <p:nvPicPr>
          <p:cNvPr id="21" name="Picture 2" descr="https://vignette.wikia.nocookie.net/starwars/images/7/7b/Clone_trooper_armor.png/revision/latest/scale-to-width-down/250?cb=20141223035439">
            <a:extLst>
              <a:ext uri="{FF2B5EF4-FFF2-40B4-BE49-F238E27FC236}">
                <a16:creationId xmlns:a16="http://schemas.microsoft.com/office/drawing/2014/main" id="{258860A2-E07C-45FB-BBD1-D30522E1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13" y="3271837"/>
            <a:ext cx="2708275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://www.starwarsreport.com/wp-content/uploads/2012/05/Star_Wars_attack_of_the_clones_6.jpg">
            <a:extLst>
              <a:ext uri="{FF2B5EF4-FFF2-40B4-BE49-F238E27FC236}">
                <a16:creationId xmlns:a16="http://schemas.microsoft.com/office/drawing/2014/main" id="{3E61BEF2-7714-4433-9769-6F14016D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" y="4575941"/>
            <a:ext cx="2922293" cy="228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2584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1">
            <a:extLst>
              <a:ext uri="{FF2B5EF4-FFF2-40B4-BE49-F238E27FC236}">
                <a16:creationId xmlns:a16="http://schemas.microsoft.com/office/drawing/2014/main" id="{41C44973-4D73-4659-853A-0EC933A6EA63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80963"/>
            <a:ext cx="9139238" cy="6777037"/>
            <a:chOff x="-28" y="39"/>
            <a:chExt cx="5757" cy="4269"/>
          </a:xfrm>
        </p:grpSpPr>
        <p:grpSp>
          <p:nvGrpSpPr>
            <p:cNvPr id="19473" name="Group 2">
              <a:extLst>
                <a:ext uri="{FF2B5EF4-FFF2-40B4-BE49-F238E27FC236}">
                  <a16:creationId xmlns:a16="http://schemas.microsoft.com/office/drawing/2014/main" id="{6909CC8F-9911-4EF2-A113-F93ABAE43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9"/>
              <a:ext cx="5757" cy="538"/>
              <a:chOff x="-28" y="39"/>
              <a:chExt cx="5757" cy="538"/>
            </a:xfrm>
          </p:grpSpPr>
          <p:grpSp>
            <p:nvGrpSpPr>
              <p:cNvPr id="19551" name="Group 3">
                <a:extLst>
                  <a:ext uri="{FF2B5EF4-FFF2-40B4-BE49-F238E27FC236}">
                    <a16:creationId xmlns:a16="http://schemas.microsoft.com/office/drawing/2014/main" id="{E3026274-21E8-4EBD-BB4B-DD6F1AFC7F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9"/>
                <a:ext cx="1824" cy="537"/>
                <a:chOff x="-28" y="39"/>
                <a:chExt cx="1824" cy="537"/>
              </a:xfrm>
            </p:grpSpPr>
            <p:pic>
              <p:nvPicPr>
                <p:cNvPr id="19559" name="Picture 4">
                  <a:extLst>
                    <a:ext uri="{FF2B5EF4-FFF2-40B4-BE49-F238E27FC236}">
                      <a16:creationId xmlns:a16="http://schemas.microsoft.com/office/drawing/2014/main" id="{635B1484-567A-46B1-8F46-40320F246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60" name="Picture 5">
                  <a:extLst>
                    <a:ext uri="{FF2B5EF4-FFF2-40B4-BE49-F238E27FC236}">
                      <a16:creationId xmlns:a16="http://schemas.microsoft.com/office/drawing/2014/main" id="{F2CCB213-A67F-404D-90AA-A7A2EA4097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52" name="Group 6">
                <a:extLst>
                  <a:ext uri="{FF2B5EF4-FFF2-40B4-BE49-F238E27FC236}">
                    <a16:creationId xmlns:a16="http://schemas.microsoft.com/office/drawing/2014/main" id="{267E78AA-775C-4EAE-A6FC-D1B37CD10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9"/>
                <a:ext cx="1824" cy="537"/>
                <a:chOff x="1810" y="39"/>
                <a:chExt cx="1824" cy="537"/>
              </a:xfrm>
            </p:grpSpPr>
            <p:pic>
              <p:nvPicPr>
                <p:cNvPr id="19557" name="Picture 7">
                  <a:extLst>
                    <a:ext uri="{FF2B5EF4-FFF2-40B4-BE49-F238E27FC236}">
                      <a16:creationId xmlns:a16="http://schemas.microsoft.com/office/drawing/2014/main" id="{E77E29CD-B3D2-408A-80D1-3E5C13E0F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8" name="Picture 8">
                  <a:extLst>
                    <a:ext uri="{FF2B5EF4-FFF2-40B4-BE49-F238E27FC236}">
                      <a16:creationId xmlns:a16="http://schemas.microsoft.com/office/drawing/2014/main" id="{4F4A8D33-EDCC-4125-8CCC-389050983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53" name="Picture 9">
                <a:extLst>
                  <a:ext uri="{FF2B5EF4-FFF2-40B4-BE49-F238E27FC236}">
                    <a16:creationId xmlns:a16="http://schemas.microsoft.com/office/drawing/2014/main" id="{E587A92F-1D70-4B61-88F0-AE886A88AA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54" name="Group 10">
                <a:extLst>
                  <a:ext uri="{FF2B5EF4-FFF2-40B4-BE49-F238E27FC236}">
                    <a16:creationId xmlns:a16="http://schemas.microsoft.com/office/drawing/2014/main" id="{D3B68DD3-0095-41C7-ADB3-CF2395B354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9"/>
                <a:ext cx="1824" cy="537"/>
                <a:chOff x="3649" y="39"/>
                <a:chExt cx="1824" cy="537"/>
              </a:xfrm>
            </p:grpSpPr>
            <p:pic>
              <p:nvPicPr>
                <p:cNvPr id="19555" name="Picture 11">
                  <a:extLst>
                    <a:ext uri="{FF2B5EF4-FFF2-40B4-BE49-F238E27FC236}">
                      <a16:creationId xmlns:a16="http://schemas.microsoft.com/office/drawing/2014/main" id="{3D3D04BB-AB2A-4BE9-B534-590F73DCF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6" name="Picture 12">
                  <a:extLst>
                    <a:ext uri="{FF2B5EF4-FFF2-40B4-BE49-F238E27FC236}">
                      <a16:creationId xmlns:a16="http://schemas.microsoft.com/office/drawing/2014/main" id="{04CB938C-2D80-4FAB-8894-1FD2D8AF5B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4" name="Group 13">
              <a:extLst>
                <a:ext uri="{FF2B5EF4-FFF2-40B4-BE49-F238E27FC236}">
                  <a16:creationId xmlns:a16="http://schemas.microsoft.com/office/drawing/2014/main" id="{E311CAAE-CA25-4DFC-B2CD-FAE504F62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615"/>
              <a:ext cx="5757" cy="538"/>
              <a:chOff x="-28" y="615"/>
              <a:chExt cx="5757" cy="538"/>
            </a:xfrm>
          </p:grpSpPr>
          <p:grpSp>
            <p:nvGrpSpPr>
              <p:cNvPr id="19541" name="Group 14">
                <a:extLst>
                  <a:ext uri="{FF2B5EF4-FFF2-40B4-BE49-F238E27FC236}">
                    <a16:creationId xmlns:a16="http://schemas.microsoft.com/office/drawing/2014/main" id="{381B824C-0FB7-44F4-9D7C-DD28323764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615"/>
                <a:ext cx="1824" cy="537"/>
                <a:chOff x="-28" y="615"/>
                <a:chExt cx="1824" cy="537"/>
              </a:xfrm>
            </p:grpSpPr>
            <p:pic>
              <p:nvPicPr>
                <p:cNvPr id="19549" name="Picture 15">
                  <a:extLst>
                    <a:ext uri="{FF2B5EF4-FFF2-40B4-BE49-F238E27FC236}">
                      <a16:creationId xmlns:a16="http://schemas.microsoft.com/office/drawing/2014/main" id="{D29B05D8-4A35-4D3E-A9C3-95C41A5309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50" name="Picture 16">
                  <a:extLst>
                    <a:ext uri="{FF2B5EF4-FFF2-40B4-BE49-F238E27FC236}">
                      <a16:creationId xmlns:a16="http://schemas.microsoft.com/office/drawing/2014/main" id="{5F7508BE-7FCD-4615-9D6C-FDEE75B297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42" name="Group 17">
                <a:extLst>
                  <a:ext uri="{FF2B5EF4-FFF2-40B4-BE49-F238E27FC236}">
                    <a16:creationId xmlns:a16="http://schemas.microsoft.com/office/drawing/2014/main" id="{31511318-AB38-4004-8471-2922C465A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615"/>
                <a:ext cx="1824" cy="537"/>
                <a:chOff x="1810" y="615"/>
                <a:chExt cx="1824" cy="537"/>
              </a:xfrm>
            </p:grpSpPr>
            <p:pic>
              <p:nvPicPr>
                <p:cNvPr id="19547" name="Picture 18">
                  <a:extLst>
                    <a:ext uri="{FF2B5EF4-FFF2-40B4-BE49-F238E27FC236}">
                      <a16:creationId xmlns:a16="http://schemas.microsoft.com/office/drawing/2014/main" id="{A04B10E3-2B58-40AA-9C7B-90CC8E4468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8" name="Picture 19">
                  <a:extLst>
                    <a:ext uri="{FF2B5EF4-FFF2-40B4-BE49-F238E27FC236}">
                      <a16:creationId xmlns:a16="http://schemas.microsoft.com/office/drawing/2014/main" id="{C5CD7E96-4E7A-409E-9EDE-7C621AC3C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43" name="Picture 20">
                <a:extLst>
                  <a:ext uri="{FF2B5EF4-FFF2-40B4-BE49-F238E27FC236}">
                    <a16:creationId xmlns:a16="http://schemas.microsoft.com/office/drawing/2014/main" id="{6C5FF959-4851-4981-A786-B94DC6AA1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61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44" name="Group 21">
                <a:extLst>
                  <a:ext uri="{FF2B5EF4-FFF2-40B4-BE49-F238E27FC236}">
                    <a16:creationId xmlns:a16="http://schemas.microsoft.com/office/drawing/2014/main" id="{594F914C-F00E-4EBA-B9C0-38E936CC82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615"/>
                <a:ext cx="1824" cy="537"/>
                <a:chOff x="3649" y="615"/>
                <a:chExt cx="1824" cy="537"/>
              </a:xfrm>
            </p:grpSpPr>
            <p:pic>
              <p:nvPicPr>
                <p:cNvPr id="19545" name="Picture 22">
                  <a:extLst>
                    <a:ext uri="{FF2B5EF4-FFF2-40B4-BE49-F238E27FC236}">
                      <a16:creationId xmlns:a16="http://schemas.microsoft.com/office/drawing/2014/main" id="{0249654D-02A2-4988-A5A8-438FD667C0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6" name="Picture 23">
                  <a:extLst>
                    <a:ext uri="{FF2B5EF4-FFF2-40B4-BE49-F238E27FC236}">
                      <a16:creationId xmlns:a16="http://schemas.microsoft.com/office/drawing/2014/main" id="{DFDCAA09-25A4-4D1B-8019-373969C69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5" name="Group 24">
              <a:extLst>
                <a:ext uri="{FF2B5EF4-FFF2-40B4-BE49-F238E27FC236}">
                  <a16:creationId xmlns:a16="http://schemas.microsoft.com/office/drawing/2014/main" id="{2841E7C2-F1F0-4882-89FB-DC3B2CC5B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191"/>
              <a:ext cx="5757" cy="538"/>
              <a:chOff x="-28" y="1191"/>
              <a:chExt cx="5757" cy="538"/>
            </a:xfrm>
          </p:grpSpPr>
          <p:grpSp>
            <p:nvGrpSpPr>
              <p:cNvPr id="19531" name="Group 25">
                <a:extLst>
                  <a:ext uri="{FF2B5EF4-FFF2-40B4-BE49-F238E27FC236}">
                    <a16:creationId xmlns:a16="http://schemas.microsoft.com/office/drawing/2014/main" id="{C74CD830-C9F9-473B-8232-4CCD35C321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191"/>
                <a:ext cx="1824" cy="537"/>
                <a:chOff x="-28" y="1191"/>
                <a:chExt cx="1824" cy="537"/>
              </a:xfrm>
            </p:grpSpPr>
            <p:pic>
              <p:nvPicPr>
                <p:cNvPr id="19539" name="Picture 26">
                  <a:extLst>
                    <a:ext uri="{FF2B5EF4-FFF2-40B4-BE49-F238E27FC236}">
                      <a16:creationId xmlns:a16="http://schemas.microsoft.com/office/drawing/2014/main" id="{BCE85495-2ED5-48F2-B523-8F0767705E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40" name="Picture 27">
                  <a:extLst>
                    <a:ext uri="{FF2B5EF4-FFF2-40B4-BE49-F238E27FC236}">
                      <a16:creationId xmlns:a16="http://schemas.microsoft.com/office/drawing/2014/main" id="{B3116193-AE3B-4556-92B4-7E681F2EE1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32" name="Group 28">
                <a:extLst>
                  <a:ext uri="{FF2B5EF4-FFF2-40B4-BE49-F238E27FC236}">
                    <a16:creationId xmlns:a16="http://schemas.microsoft.com/office/drawing/2014/main" id="{FC4AD6E8-D514-418D-B1DA-7A73FD6D67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191"/>
                <a:ext cx="1824" cy="537"/>
                <a:chOff x="1810" y="1191"/>
                <a:chExt cx="1824" cy="537"/>
              </a:xfrm>
            </p:grpSpPr>
            <p:pic>
              <p:nvPicPr>
                <p:cNvPr id="19537" name="Picture 29">
                  <a:extLst>
                    <a:ext uri="{FF2B5EF4-FFF2-40B4-BE49-F238E27FC236}">
                      <a16:creationId xmlns:a16="http://schemas.microsoft.com/office/drawing/2014/main" id="{BEDBF395-998C-4609-8CA8-EFE6990890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8" name="Picture 30">
                  <a:extLst>
                    <a:ext uri="{FF2B5EF4-FFF2-40B4-BE49-F238E27FC236}">
                      <a16:creationId xmlns:a16="http://schemas.microsoft.com/office/drawing/2014/main" id="{3D6C309A-6688-4D3B-89AF-BC536DFDAD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33" name="Picture 31">
                <a:extLst>
                  <a:ext uri="{FF2B5EF4-FFF2-40B4-BE49-F238E27FC236}">
                    <a16:creationId xmlns:a16="http://schemas.microsoft.com/office/drawing/2014/main" id="{EC25A721-F6E1-490D-863A-10D25B4F5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191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34" name="Group 32">
                <a:extLst>
                  <a:ext uri="{FF2B5EF4-FFF2-40B4-BE49-F238E27FC236}">
                    <a16:creationId xmlns:a16="http://schemas.microsoft.com/office/drawing/2014/main" id="{7B609789-2DCD-4D9B-BCDB-C877623C94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191"/>
                <a:ext cx="1824" cy="537"/>
                <a:chOff x="3649" y="1191"/>
                <a:chExt cx="1824" cy="537"/>
              </a:xfrm>
            </p:grpSpPr>
            <p:pic>
              <p:nvPicPr>
                <p:cNvPr id="19535" name="Picture 33">
                  <a:extLst>
                    <a:ext uri="{FF2B5EF4-FFF2-40B4-BE49-F238E27FC236}">
                      <a16:creationId xmlns:a16="http://schemas.microsoft.com/office/drawing/2014/main" id="{AF3EBE15-2A7A-4964-9563-7083F355C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6" name="Picture 34">
                  <a:extLst>
                    <a:ext uri="{FF2B5EF4-FFF2-40B4-BE49-F238E27FC236}">
                      <a16:creationId xmlns:a16="http://schemas.microsoft.com/office/drawing/2014/main" id="{E35F8142-A159-45F4-85DF-384771701A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6" name="Group 35">
              <a:extLst>
                <a:ext uri="{FF2B5EF4-FFF2-40B4-BE49-F238E27FC236}">
                  <a16:creationId xmlns:a16="http://schemas.microsoft.com/office/drawing/2014/main" id="{7A7D43B7-E4D7-4689-8022-0AC69E262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767"/>
              <a:ext cx="5757" cy="538"/>
              <a:chOff x="-28" y="1767"/>
              <a:chExt cx="5757" cy="538"/>
            </a:xfrm>
          </p:grpSpPr>
          <p:grpSp>
            <p:nvGrpSpPr>
              <p:cNvPr id="19521" name="Group 36">
                <a:extLst>
                  <a:ext uri="{FF2B5EF4-FFF2-40B4-BE49-F238E27FC236}">
                    <a16:creationId xmlns:a16="http://schemas.microsoft.com/office/drawing/2014/main" id="{3E24B8B6-2CCD-4433-990B-2F14B498B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767"/>
                <a:ext cx="1824" cy="537"/>
                <a:chOff x="-28" y="1767"/>
                <a:chExt cx="1824" cy="537"/>
              </a:xfrm>
            </p:grpSpPr>
            <p:pic>
              <p:nvPicPr>
                <p:cNvPr id="19529" name="Picture 37">
                  <a:extLst>
                    <a:ext uri="{FF2B5EF4-FFF2-40B4-BE49-F238E27FC236}">
                      <a16:creationId xmlns:a16="http://schemas.microsoft.com/office/drawing/2014/main" id="{13504470-5A28-40D0-9077-56A3E4332E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30" name="Picture 38">
                  <a:extLst>
                    <a:ext uri="{FF2B5EF4-FFF2-40B4-BE49-F238E27FC236}">
                      <a16:creationId xmlns:a16="http://schemas.microsoft.com/office/drawing/2014/main" id="{804DBC96-D47B-4B5A-A467-312DD5D0A7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22" name="Group 39">
                <a:extLst>
                  <a:ext uri="{FF2B5EF4-FFF2-40B4-BE49-F238E27FC236}">
                    <a16:creationId xmlns:a16="http://schemas.microsoft.com/office/drawing/2014/main" id="{AF85B390-D67B-4EB0-A115-6A15032F74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767"/>
                <a:ext cx="1824" cy="537"/>
                <a:chOff x="1810" y="1767"/>
                <a:chExt cx="1824" cy="537"/>
              </a:xfrm>
            </p:grpSpPr>
            <p:pic>
              <p:nvPicPr>
                <p:cNvPr id="19527" name="Picture 40">
                  <a:extLst>
                    <a:ext uri="{FF2B5EF4-FFF2-40B4-BE49-F238E27FC236}">
                      <a16:creationId xmlns:a16="http://schemas.microsoft.com/office/drawing/2014/main" id="{0D127D25-AF49-4B65-916B-993085F58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8" name="Picture 41">
                  <a:extLst>
                    <a:ext uri="{FF2B5EF4-FFF2-40B4-BE49-F238E27FC236}">
                      <a16:creationId xmlns:a16="http://schemas.microsoft.com/office/drawing/2014/main" id="{CA7376FC-E402-483C-A042-BF24086E07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23" name="Picture 42">
                <a:extLst>
                  <a:ext uri="{FF2B5EF4-FFF2-40B4-BE49-F238E27FC236}">
                    <a16:creationId xmlns:a16="http://schemas.microsoft.com/office/drawing/2014/main" id="{F8F98018-186F-4C4E-B35A-957BC71DF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767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24" name="Group 43">
                <a:extLst>
                  <a:ext uri="{FF2B5EF4-FFF2-40B4-BE49-F238E27FC236}">
                    <a16:creationId xmlns:a16="http://schemas.microsoft.com/office/drawing/2014/main" id="{F9CE47FE-7E2B-42CB-9CC2-C7A94D181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767"/>
                <a:ext cx="1824" cy="537"/>
                <a:chOff x="3649" y="1767"/>
                <a:chExt cx="1824" cy="537"/>
              </a:xfrm>
            </p:grpSpPr>
            <p:pic>
              <p:nvPicPr>
                <p:cNvPr id="19525" name="Picture 44">
                  <a:extLst>
                    <a:ext uri="{FF2B5EF4-FFF2-40B4-BE49-F238E27FC236}">
                      <a16:creationId xmlns:a16="http://schemas.microsoft.com/office/drawing/2014/main" id="{A58B3521-F82C-4502-A926-9D036A52CF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6" name="Picture 45">
                  <a:extLst>
                    <a:ext uri="{FF2B5EF4-FFF2-40B4-BE49-F238E27FC236}">
                      <a16:creationId xmlns:a16="http://schemas.microsoft.com/office/drawing/2014/main" id="{788CB4E5-3E2D-46C3-A9CF-EB2B76AA0E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7" name="Group 46">
              <a:extLst>
                <a:ext uri="{FF2B5EF4-FFF2-40B4-BE49-F238E27FC236}">
                  <a16:creationId xmlns:a16="http://schemas.microsoft.com/office/drawing/2014/main" id="{DAEFFB0A-9019-4DFD-8055-254AB880AE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343"/>
              <a:ext cx="5757" cy="538"/>
              <a:chOff x="-28" y="2343"/>
              <a:chExt cx="5757" cy="538"/>
            </a:xfrm>
          </p:grpSpPr>
          <p:grpSp>
            <p:nvGrpSpPr>
              <p:cNvPr id="19511" name="Group 47">
                <a:extLst>
                  <a:ext uri="{FF2B5EF4-FFF2-40B4-BE49-F238E27FC236}">
                    <a16:creationId xmlns:a16="http://schemas.microsoft.com/office/drawing/2014/main" id="{A45935B6-339B-4A78-81C2-9D060A6954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343"/>
                <a:ext cx="1824" cy="537"/>
                <a:chOff x="-28" y="2343"/>
                <a:chExt cx="1824" cy="537"/>
              </a:xfrm>
            </p:grpSpPr>
            <p:pic>
              <p:nvPicPr>
                <p:cNvPr id="19519" name="Picture 48">
                  <a:extLst>
                    <a:ext uri="{FF2B5EF4-FFF2-40B4-BE49-F238E27FC236}">
                      <a16:creationId xmlns:a16="http://schemas.microsoft.com/office/drawing/2014/main" id="{76F7BC97-ABC5-41B2-ACC6-5393EFA24B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20" name="Picture 49">
                  <a:extLst>
                    <a:ext uri="{FF2B5EF4-FFF2-40B4-BE49-F238E27FC236}">
                      <a16:creationId xmlns:a16="http://schemas.microsoft.com/office/drawing/2014/main" id="{5C473C01-5865-4D82-B962-658577AB70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12" name="Group 50">
                <a:extLst>
                  <a:ext uri="{FF2B5EF4-FFF2-40B4-BE49-F238E27FC236}">
                    <a16:creationId xmlns:a16="http://schemas.microsoft.com/office/drawing/2014/main" id="{44DEA37D-AF3D-4AA7-B5E5-E97361A7BA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343"/>
                <a:ext cx="1824" cy="537"/>
                <a:chOff x="1810" y="2343"/>
                <a:chExt cx="1824" cy="537"/>
              </a:xfrm>
            </p:grpSpPr>
            <p:pic>
              <p:nvPicPr>
                <p:cNvPr id="19517" name="Picture 51">
                  <a:extLst>
                    <a:ext uri="{FF2B5EF4-FFF2-40B4-BE49-F238E27FC236}">
                      <a16:creationId xmlns:a16="http://schemas.microsoft.com/office/drawing/2014/main" id="{020B27D4-71CB-48A2-8DE2-B04E47B9B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8" name="Picture 52">
                  <a:extLst>
                    <a:ext uri="{FF2B5EF4-FFF2-40B4-BE49-F238E27FC236}">
                      <a16:creationId xmlns:a16="http://schemas.microsoft.com/office/drawing/2014/main" id="{C5990D64-FAF3-467B-959E-057C9B3E93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13" name="Picture 53">
                <a:extLst>
                  <a:ext uri="{FF2B5EF4-FFF2-40B4-BE49-F238E27FC236}">
                    <a16:creationId xmlns:a16="http://schemas.microsoft.com/office/drawing/2014/main" id="{2F476BA7-9A77-46FD-BC23-FD95B01697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343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14" name="Group 54">
                <a:extLst>
                  <a:ext uri="{FF2B5EF4-FFF2-40B4-BE49-F238E27FC236}">
                    <a16:creationId xmlns:a16="http://schemas.microsoft.com/office/drawing/2014/main" id="{B316F35B-8131-46EE-B226-DC85A776D5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343"/>
                <a:ext cx="1824" cy="537"/>
                <a:chOff x="3649" y="2343"/>
                <a:chExt cx="1824" cy="537"/>
              </a:xfrm>
            </p:grpSpPr>
            <p:pic>
              <p:nvPicPr>
                <p:cNvPr id="19515" name="Picture 55">
                  <a:extLst>
                    <a:ext uri="{FF2B5EF4-FFF2-40B4-BE49-F238E27FC236}">
                      <a16:creationId xmlns:a16="http://schemas.microsoft.com/office/drawing/2014/main" id="{41D28960-36C7-4138-AD44-4E46D98C11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6" name="Picture 56">
                  <a:extLst>
                    <a:ext uri="{FF2B5EF4-FFF2-40B4-BE49-F238E27FC236}">
                      <a16:creationId xmlns:a16="http://schemas.microsoft.com/office/drawing/2014/main" id="{B7B5A8E3-6078-4DCD-B183-F3319089BC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8" name="Group 57">
              <a:extLst>
                <a:ext uri="{FF2B5EF4-FFF2-40B4-BE49-F238E27FC236}">
                  <a16:creationId xmlns:a16="http://schemas.microsoft.com/office/drawing/2014/main" id="{6E7BE4E0-8F26-4957-8BE9-2854EB6C43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919"/>
              <a:ext cx="5757" cy="538"/>
              <a:chOff x="-28" y="2919"/>
              <a:chExt cx="5757" cy="538"/>
            </a:xfrm>
          </p:grpSpPr>
          <p:grpSp>
            <p:nvGrpSpPr>
              <p:cNvPr id="19501" name="Group 58">
                <a:extLst>
                  <a:ext uri="{FF2B5EF4-FFF2-40B4-BE49-F238E27FC236}">
                    <a16:creationId xmlns:a16="http://schemas.microsoft.com/office/drawing/2014/main" id="{407AE45E-440B-4DE5-BFBB-DE22DE1EB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919"/>
                <a:ext cx="1824" cy="537"/>
                <a:chOff x="-28" y="2919"/>
                <a:chExt cx="1824" cy="537"/>
              </a:xfrm>
            </p:grpSpPr>
            <p:pic>
              <p:nvPicPr>
                <p:cNvPr id="19509" name="Picture 59">
                  <a:extLst>
                    <a:ext uri="{FF2B5EF4-FFF2-40B4-BE49-F238E27FC236}">
                      <a16:creationId xmlns:a16="http://schemas.microsoft.com/office/drawing/2014/main" id="{13D315F9-A28D-4D5A-9DB3-13E3039C1F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10" name="Picture 60">
                  <a:extLst>
                    <a:ext uri="{FF2B5EF4-FFF2-40B4-BE49-F238E27FC236}">
                      <a16:creationId xmlns:a16="http://schemas.microsoft.com/office/drawing/2014/main" id="{03215186-4404-46AB-A068-7473FB04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502" name="Group 61">
                <a:extLst>
                  <a:ext uri="{FF2B5EF4-FFF2-40B4-BE49-F238E27FC236}">
                    <a16:creationId xmlns:a16="http://schemas.microsoft.com/office/drawing/2014/main" id="{6076F430-407A-41F2-97A0-76A29BE5B1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919"/>
                <a:ext cx="1824" cy="537"/>
                <a:chOff x="1810" y="2919"/>
                <a:chExt cx="1824" cy="537"/>
              </a:xfrm>
            </p:grpSpPr>
            <p:pic>
              <p:nvPicPr>
                <p:cNvPr id="19507" name="Picture 62">
                  <a:extLst>
                    <a:ext uri="{FF2B5EF4-FFF2-40B4-BE49-F238E27FC236}">
                      <a16:creationId xmlns:a16="http://schemas.microsoft.com/office/drawing/2014/main" id="{A11D0964-FD38-4595-8F08-ECF6051798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8" name="Picture 63">
                  <a:extLst>
                    <a:ext uri="{FF2B5EF4-FFF2-40B4-BE49-F238E27FC236}">
                      <a16:creationId xmlns:a16="http://schemas.microsoft.com/office/drawing/2014/main" id="{18958118-2D10-4832-93EC-43092C9E23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503" name="Picture 64">
                <a:extLst>
                  <a:ext uri="{FF2B5EF4-FFF2-40B4-BE49-F238E27FC236}">
                    <a16:creationId xmlns:a16="http://schemas.microsoft.com/office/drawing/2014/main" id="{2918928F-C8C5-4F99-81FA-C05BDFCC2C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91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504" name="Group 65">
                <a:extLst>
                  <a:ext uri="{FF2B5EF4-FFF2-40B4-BE49-F238E27FC236}">
                    <a16:creationId xmlns:a16="http://schemas.microsoft.com/office/drawing/2014/main" id="{C66E90BD-0585-4807-BFFF-C18C55F65B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919"/>
                <a:ext cx="1824" cy="537"/>
                <a:chOff x="3649" y="2919"/>
                <a:chExt cx="1824" cy="537"/>
              </a:xfrm>
            </p:grpSpPr>
            <p:pic>
              <p:nvPicPr>
                <p:cNvPr id="19505" name="Picture 66">
                  <a:extLst>
                    <a:ext uri="{FF2B5EF4-FFF2-40B4-BE49-F238E27FC236}">
                      <a16:creationId xmlns:a16="http://schemas.microsoft.com/office/drawing/2014/main" id="{35F21C8D-510B-4964-B5D5-37068BFBAF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6" name="Picture 67">
                  <a:extLst>
                    <a:ext uri="{FF2B5EF4-FFF2-40B4-BE49-F238E27FC236}">
                      <a16:creationId xmlns:a16="http://schemas.microsoft.com/office/drawing/2014/main" id="{F36DB3EC-B338-4E16-A5AB-A199856014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79" name="Group 68">
              <a:extLst>
                <a:ext uri="{FF2B5EF4-FFF2-40B4-BE49-F238E27FC236}">
                  <a16:creationId xmlns:a16="http://schemas.microsoft.com/office/drawing/2014/main" id="{2E0030D0-0018-4F29-B315-E3DB174A5F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770"/>
              <a:ext cx="5757" cy="538"/>
              <a:chOff x="-28" y="3770"/>
              <a:chExt cx="5757" cy="538"/>
            </a:xfrm>
          </p:grpSpPr>
          <p:grpSp>
            <p:nvGrpSpPr>
              <p:cNvPr id="19491" name="Group 69">
                <a:extLst>
                  <a:ext uri="{FF2B5EF4-FFF2-40B4-BE49-F238E27FC236}">
                    <a16:creationId xmlns:a16="http://schemas.microsoft.com/office/drawing/2014/main" id="{292DE4C2-0E06-43AE-840E-9863895F97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770"/>
                <a:ext cx="1824" cy="537"/>
                <a:chOff x="-28" y="3770"/>
                <a:chExt cx="1824" cy="537"/>
              </a:xfrm>
            </p:grpSpPr>
            <p:pic>
              <p:nvPicPr>
                <p:cNvPr id="19499" name="Picture 70">
                  <a:extLst>
                    <a:ext uri="{FF2B5EF4-FFF2-40B4-BE49-F238E27FC236}">
                      <a16:creationId xmlns:a16="http://schemas.microsoft.com/office/drawing/2014/main" id="{809AF1A8-232B-4A8A-92CE-191ADBEA07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500" name="Picture 71">
                  <a:extLst>
                    <a:ext uri="{FF2B5EF4-FFF2-40B4-BE49-F238E27FC236}">
                      <a16:creationId xmlns:a16="http://schemas.microsoft.com/office/drawing/2014/main" id="{09ADEBB9-2C07-48EE-8C83-CD2122DC83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492" name="Group 72">
                <a:extLst>
                  <a:ext uri="{FF2B5EF4-FFF2-40B4-BE49-F238E27FC236}">
                    <a16:creationId xmlns:a16="http://schemas.microsoft.com/office/drawing/2014/main" id="{47B55605-174E-4EF7-91F1-69DB057397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770"/>
                <a:ext cx="1824" cy="537"/>
                <a:chOff x="1810" y="3770"/>
                <a:chExt cx="1824" cy="537"/>
              </a:xfrm>
            </p:grpSpPr>
            <p:pic>
              <p:nvPicPr>
                <p:cNvPr id="19497" name="Picture 73">
                  <a:extLst>
                    <a:ext uri="{FF2B5EF4-FFF2-40B4-BE49-F238E27FC236}">
                      <a16:creationId xmlns:a16="http://schemas.microsoft.com/office/drawing/2014/main" id="{EEC2F1DE-F8BD-482A-A997-414A2FB43E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8" name="Picture 74">
                  <a:extLst>
                    <a:ext uri="{FF2B5EF4-FFF2-40B4-BE49-F238E27FC236}">
                      <a16:creationId xmlns:a16="http://schemas.microsoft.com/office/drawing/2014/main" id="{1C762E5E-A1B6-4B9E-818C-2D14E11DDC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493" name="Picture 75">
                <a:extLst>
                  <a:ext uri="{FF2B5EF4-FFF2-40B4-BE49-F238E27FC236}">
                    <a16:creationId xmlns:a16="http://schemas.microsoft.com/office/drawing/2014/main" id="{A43ACA67-F082-41F4-87B6-ABB7A6D675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770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494" name="Group 76">
                <a:extLst>
                  <a:ext uri="{FF2B5EF4-FFF2-40B4-BE49-F238E27FC236}">
                    <a16:creationId xmlns:a16="http://schemas.microsoft.com/office/drawing/2014/main" id="{7747AC3E-AC2A-47DA-B1EE-81B68BBD4D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770"/>
                <a:ext cx="1824" cy="537"/>
                <a:chOff x="3649" y="3770"/>
                <a:chExt cx="1824" cy="537"/>
              </a:xfrm>
            </p:grpSpPr>
            <p:pic>
              <p:nvPicPr>
                <p:cNvPr id="19495" name="Picture 77">
                  <a:extLst>
                    <a:ext uri="{FF2B5EF4-FFF2-40B4-BE49-F238E27FC236}">
                      <a16:creationId xmlns:a16="http://schemas.microsoft.com/office/drawing/2014/main" id="{2623A40A-0F85-4FA2-A9A3-1088968ECA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6" name="Picture 78">
                  <a:extLst>
                    <a:ext uri="{FF2B5EF4-FFF2-40B4-BE49-F238E27FC236}">
                      <a16:creationId xmlns:a16="http://schemas.microsoft.com/office/drawing/2014/main" id="{02309903-F6A6-4F36-97FC-79AE30881B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9480" name="Group 79">
              <a:extLst>
                <a:ext uri="{FF2B5EF4-FFF2-40B4-BE49-F238E27FC236}">
                  <a16:creationId xmlns:a16="http://schemas.microsoft.com/office/drawing/2014/main" id="{EE6F8D5C-E59D-4DE4-9E78-74F541600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495"/>
              <a:ext cx="5757" cy="538"/>
              <a:chOff x="-28" y="3495"/>
              <a:chExt cx="5757" cy="538"/>
            </a:xfrm>
          </p:grpSpPr>
          <p:grpSp>
            <p:nvGrpSpPr>
              <p:cNvPr id="19481" name="Group 80">
                <a:extLst>
                  <a:ext uri="{FF2B5EF4-FFF2-40B4-BE49-F238E27FC236}">
                    <a16:creationId xmlns:a16="http://schemas.microsoft.com/office/drawing/2014/main" id="{50BB6D4B-2929-44F1-BF71-5A7C523FA1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495"/>
                <a:ext cx="1824" cy="537"/>
                <a:chOff x="-28" y="3495"/>
                <a:chExt cx="1824" cy="537"/>
              </a:xfrm>
            </p:grpSpPr>
            <p:pic>
              <p:nvPicPr>
                <p:cNvPr id="19489" name="Picture 81">
                  <a:extLst>
                    <a:ext uri="{FF2B5EF4-FFF2-40B4-BE49-F238E27FC236}">
                      <a16:creationId xmlns:a16="http://schemas.microsoft.com/office/drawing/2014/main" id="{BE419015-BBA0-4256-9022-8CA9EC7936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90" name="Picture 82">
                  <a:extLst>
                    <a:ext uri="{FF2B5EF4-FFF2-40B4-BE49-F238E27FC236}">
                      <a16:creationId xmlns:a16="http://schemas.microsoft.com/office/drawing/2014/main" id="{357EE3C7-803D-4DDE-BACE-44E1F5C364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482" name="Group 83">
                <a:extLst>
                  <a:ext uri="{FF2B5EF4-FFF2-40B4-BE49-F238E27FC236}">
                    <a16:creationId xmlns:a16="http://schemas.microsoft.com/office/drawing/2014/main" id="{9B3D3418-8911-48B6-A595-1EFCC6F396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495"/>
                <a:ext cx="1824" cy="537"/>
                <a:chOff x="1810" y="3495"/>
                <a:chExt cx="1824" cy="537"/>
              </a:xfrm>
            </p:grpSpPr>
            <p:pic>
              <p:nvPicPr>
                <p:cNvPr id="19487" name="Picture 84">
                  <a:extLst>
                    <a:ext uri="{FF2B5EF4-FFF2-40B4-BE49-F238E27FC236}">
                      <a16:creationId xmlns:a16="http://schemas.microsoft.com/office/drawing/2014/main" id="{C2F2C119-02E4-46A0-BB9C-CDAAB479B3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88" name="Picture 85">
                  <a:extLst>
                    <a:ext uri="{FF2B5EF4-FFF2-40B4-BE49-F238E27FC236}">
                      <a16:creationId xmlns:a16="http://schemas.microsoft.com/office/drawing/2014/main" id="{F69B1CCD-EC0A-4514-9E1C-06804E7B1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483" name="Picture 86">
                <a:extLst>
                  <a:ext uri="{FF2B5EF4-FFF2-40B4-BE49-F238E27FC236}">
                    <a16:creationId xmlns:a16="http://schemas.microsoft.com/office/drawing/2014/main" id="{ECBB62C3-1C2F-4A89-8A06-73BE46043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9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484" name="Group 87">
                <a:extLst>
                  <a:ext uri="{FF2B5EF4-FFF2-40B4-BE49-F238E27FC236}">
                    <a16:creationId xmlns:a16="http://schemas.microsoft.com/office/drawing/2014/main" id="{0DB67794-AB0A-4982-BEFB-84A04B8442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495"/>
                <a:ext cx="1824" cy="537"/>
                <a:chOff x="3649" y="3495"/>
                <a:chExt cx="1824" cy="537"/>
              </a:xfrm>
            </p:grpSpPr>
            <p:pic>
              <p:nvPicPr>
                <p:cNvPr id="19485" name="Picture 88">
                  <a:extLst>
                    <a:ext uri="{FF2B5EF4-FFF2-40B4-BE49-F238E27FC236}">
                      <a16:creationId xmlns:a16="http://schemas.microsoft.com/office/drawing/2014/main" id="{8396F5F1-88FA-4201-ABFE-146545D7BF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486" name="Picture 89">
                  <a:extLst>
                    <a:ext uri="{FF2B5EF4-FFF2-40B4-BE49-F238E27FC236}">
                      <a16:creationId xmlns:a16="http://schemas.microsoft.com/office/drawing/2014/main" id="{FA555D7E-7E0B-449A-ACEE-BE17CB8033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5603" name="Text Box 90">
            <a:extLst>
              <a:ext uri="{FF2B5EF4-FFF2-40B4-BE49-F238E27FC236}">
                <a16:creationId xmlns:a16="http://schemas.microsoft.com/office/drawing/2014/main" id="{E77B60A2-1410-4673-8C17-E30E0D3E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89113"/>
            <a:ext cx="8555038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pt-BR" altLang="en-US" sz="2400" b="1" dirty="0">
                <a:solidFill>
                  <a:srgbClr val="C00000"/>
                </a:solidFill>
              </a:rPr>
              <a:t>Create a </a:t>
            </a:r>
            <a:r>
              <a:rPr lang="pt-BR" altLang="en-US" sz="2400" b="1" dirty="0">
                <a:solidFill>
                  <a:schemeClr val="accent1">
                    <a:lumMod val="50000"/>
                  </a:schemeClr>
                </a:solidFill>
              </a:rPr>
              <a:t>class CloneData </a:t>
            </a:r>
            <a:r>
              <a:rPr lang="pt-BR" altLang="en-US" sz="2400" b="1" dirty="0">
                <a:solidFill>
                  <a:srgbClr val="C00000"/>
                </a:solidFill>
              </a:rPr>
              <a:t>as your data structure</a:t>
            </a:r>
          </a:p>
        </p:txBody>
      </p:sp>
      <p:sp>
        <p:nvSpPr>
          <p:cNvPr id="108" name="Rectangle 97">
            <a:extLst>
              <a:ext uri="{FF2B5EF4-FFF2-40B4-BE49-F238E27FC236}">
                <a16:creationId xmlns:a16="http://schemas.microsoft.com/office/drawing/2014/main" id="{11A5D3E3-80D7-46A0-ADE3-256F5CEE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2379663"/>
            <a:ext cx="6361112" cy="2762250"/>
          </a:xfrm>
          <a:prstGeom prst="rect">
            <a:avLst/>
          </a:prstGeom>
          <a:solidFill>
            <a:srgbClr val="FFCC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300" b="1" dirty="0" err="1">
                <a:solidFill>
                  <a:schemeClr val="accent1">
                    <a:lumMod val="50000"/>
                  </a:schemeClr>
                </a:solidFill>
              </a:rPr>
              <a:t>CloneData</a:t>
            </a:r>
            <a:endParaRPr lang="en-US" altLang="en-US" sz="3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468" name="Rectangle 93">
            <a:extLst>
              <a:ext uri="{FF2B5EF4-FFF2-40B4-BE49-F238E27FC236}">
                <a16:creationId xmlns:a16="http://schemas.microsoft.com/office/drawing/2014/main" id="{3DBB29B4-23E8-4373-84BE-BBE54B175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3886200"/>
            <a:ext cx="5289550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 err="1">
                <a:solidFill>
                  <a:srgbClr val="FFFF00"/>
                </a:solidFill>
              </a:rPr>
              <a:t>timeCounter</a:t>
            </a:r>
            <a:endParaRPr lang="en-US" altLang="en-US" sz="3300" b="1" dirty="0">
              <a:solidFill>
                <a:srgbClr val="FFFF00"/>
              </a:solidFill>
            </a:endParaRPr>
          </a:p>
        </p:txBody>
      </p:sp>
      <p:sp>
        <p:nvSpPr>
          <p:cNvPr id="19469" name="Rectangle 97">
            <a:extLst>
              <a:ext uri="{FF2B5EF4-FFF2-40B4-BE49-F238E27FC236}">
                <a16:creationId xmlns:a16="http://schemas.microsoft.com/office/drawing/2014/main" id="{A75EC04B-4074-4339-AA23-3637B4C44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3019425"/>
            <a:ext cx="5276850" cy="706438"/>
          </a:xfrm>
          <a:prstGeom prst="rect">
            <a:avLst/>
          </a:prstGeom>
          <a:solidFill>
            <a:srgbClr val="3333CC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>
                <a:solidFill>
                  <a:srgbClr val="FFFFFF"/>
                </a:solidFill>
              </a:rPr>
              <a:t>name</a:t>
            </a:r>
          </a:p>
        </p:txBody>
      </p:sp>
      <p:pic>
        <p:nvPicPr>
          <p:cNvPr id="19470" name="Picture 91">
            <a:extLst>
              <a:ext uri="{FF2B5EF4-FFF2-40B4-BE49-F238E27FC236}">
                <a16:creationId xmlns:a16="http://schemas.microsoft.com/office/drawing/2014/main" id="{34FE7550-433F-40DB-8081-F8C58669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3" y="1595438"/>
            <a:ext cx="18129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1" name="Picture 98">
            <a:extLst>
              <a:ext uri="{FF2B5EF4-FFF2-40B4-BE49-F238E27FC236}">
                <a16:creationId xmlns:a16="http://schemas.microsoft.com/office/drawing/2014/main" id="{DFEA2BE1-1405-41F7-80E4-42ED4FAA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5" y="4359275"/>
            <a:ext cx="2308225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9" name="Rectangle 99">
            <a:extLst>
              <a:ext uri="{FF2B5EF4-FFF2-40B4-BE49-F238E27FC236}">
                <a16:creationId xmlns:a16="http://schemas.microsoft.com/office/drawing/2014/main" id="{3ADEE666-0F79-44D3-8C2D-8738EF0B4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20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4CFFC1E5-E49A-4A36-AE63-36C39B57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CF031639-9758-4A7B-A006-8C18779F144A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22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55A07356-A065-4AA1-8973-1BEB23B0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1">
            <a:extLst>
              <a:ext uri="{FF2B5EF4-FFF2-40B4-BE49-F238E27FC236}">
                <a16:creationId xmlns:a16="http://schemas.microsoft.com/office/drawing/2014/main" id="{A3A082C3-50E3-4696-AD7B-D606C6705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24">
            <a:extLst>
              <a:ext uri="{FF2B5EF4-FFF2-40B4-BE49-F238E27FC236}">
                <a16:creationId xmlns:a16="http://schemas.microsoft.com/office/drawing/2014/main" id="{A4B181F1-0A21-47B2-B44B-ADF3328435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01">
            <a:extLst>
              <a:ext uri="{FF2B5EF4-FFF2-40B4-BE49-F238E27FC236}">
                <a16:creationId xmlns:a16="http://schemas.microsoft.com/office/drawing/2014/main" id="{16BA7DAC-E4A1-40F6-AEC6-37D3A3EA8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3CA615F-15FA-4DD9-B0BD-5EE694E744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836" y="5505450"/>
            <a:ext cx="2895599" cy="1357521"/>
          </a:xfrm>
          <a:prstGeom prst="rect">
            <a:avLst/>
          </a:prstGeom>
        </p:spPr>
      </p:pic>
      <p:pic>
        <p:nvPicPr>
          <p:cNvPr id="111" name="Picture 92">
            <a:extLst>
              <a:ext uri="{FF2B5EF4-FFF2-40B4-BE49-F238E27FC236}">
                <a16:creationId xmlns:a16="http://schemas.microsoft.com/office/drawing/2014/main" id="{039EE7D0-44CC-4576-A6AF-80A958E3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769" y="5996474"/>
            <a:ext cx="954087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5684999-153C-4821-B6CF-D437FAA93D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81" y="49393"/>
            <a:ext cx="1612900" cy="1612900"/>
          </a:xfrm>
          <a:prstGeom prst="rect">
            <a:avLst/>
          </a:prstGeom>
        </p:spPr>
      </p:pic>
      <p:pic>
        <p:nvPicPr>
          <p:cNvPr id="113" name="Picture 2" descr="https://i.pinimg.com/736x/84/11/5d/84115d4239be0ce20cd89d74f4aedecb--star-wars-clone-star-wars-art.jpg">
            <a:extLst>
              <a:ext uri="{FF2B5EF4-FFF2-40B4-BE49-F238E27FC236}">
                <a16:creationId xmlns:a16="http://schemas.microsoft.com/office/drawing/2014/main" id="{4058A635-D77A-473E-ACE6-6907A11A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5198656"/>
            <a:ext cx="2227263" cy="167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0" descr="Image result for star wars clones piloting">
            <a:extLst>
              <a:ext uri="{FF2B5EF4-FFF2-40B4-BE49-F238E27FC236}">
                <a16:creationId xmlns:a16="http://schemas.microsoft.com/office/drawing/2014/main" id="{4B3DFA3C-4D57-48AE-90C7-5B14C4F34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06" y="2487864"/>
            <a:ext cx="2286294" cy="182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641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1">
            <a:extLst>
              <a:ext uri="{FF2B5EF4-FFF2-40B4-BE49-F238E27FC236}">
                <a16:creationId xmlns:a16="http://schemas.microsoft.com/office/drawing/2014/main" id="{5BF98FBF-1DC8-46CF-8639-A22E723EAAC0}"/>
              </a:ext>
            </a:extLst>
          </p:cNvPr>
          <p:cNvGrpSpPr>
            <a:grpSpLocks/>
          </p:cNvGrpSpPr>
          <p:nvPr/>
        </p:nvGrpSpPr>
        <p:grpSpPr bwMode="auto">
          <a:xfrm>
            <a:off x="0" y="26988"/>
            <a:ext cx="9139238" cy="6775450"/>
            <a:chOff x="-28" y="39"/>
            <a:chExt cx="5757" cy="4269"/>
          </a:xfrm>
        </p:grpSpPr>
        <p:grpSp>
          <p:nvGrpSpPr>
            <p:cNvPr id="21523" name="Group 2">
              <a:extLst>
                <a:ext uri="{FF2B5EF4-FFF2-40B4-BE49-F238E27FC236}">
                  <a16:creationId xmlns:a16="http://schemas.microsoft.com/office/drawing/2014/main" id="{6F42C023-F49C-4D81-B0C8-A3F3E967F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9"/>
              <a:ext cx="5757" cy="538"/>
              <a:chOff x="-28" y="39"/>
              <a:chExt cx="5757" cy="538"/>
            </a:xfrm>
          </p:grpSpPr>
          <p:grpSp>
            <p:nvGrpSpPr>
              <p:cNvPr id="21601" name="Group 3">
                <a:extLst>
                  <a:ext uri="{FF2B5EF4-FFF2-40B4-BE49-F238E27FC236}">
                    <a16:creationId xmlns:a16="http://schemas.microsoft.com/office/drawing/2014/main" id="{A95C6837-D513-4E95-95A0-CCD9AA2331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9"/>
                <a:ext cx="1824" cy="537"/>
                <a:chOff x="-28" y="39"/>
                <a:chExt cx="1824" cy="537"/>
              </a:xfrm>
            </p:grpSpPr>
            <p:pic>
              <p:nvPicPr>
                <p:cNvPr id="21609" name="Picture 4">
                  <a:extLst>
                    <a:ext uri="{FF2B5EF4-FFF2-40B4-BE49-F238E27FC236}">
                      <a16:creationId xmlns:a16="http://schemas.microsoft.com/office/drawing/2014/main" id="{39E7E7BB-D286-4743-AFF4-7BD6F6038C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10" name="Picture 5">
                  <a:extLst>
                    <a:ext uri="{FF2B5EF4-FFF2-40B4-BE49-F238E27FC236}">
                      <a16:creationId xmlns:a16="http://schemas.microsoft.com/office/drawing/2014/main" id="{97E278EB-0549-445F-8F51-F16C197486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602" name="Group 6">
                <a:extLst>
                  <a:ext uri="{FF2B5EF4-FFF2-40B4-BE49-F238E27FC236}">
                    <a16:creationId xmlns:a16="http://schemas.microsoft.com/office/drawing/2014/main" id="{8B9625B4-64D2-48C9-9B44-71F0EE280D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9"/>
                <a:ext cx="1824" cy="537"/>
                <a:chOff x="1810" y="39"/>
                <a:chExt cx="1824" cy="537"/>
              </a:xfrm>
            </p:grpSpPr>
            <p:pic>
              <p:nvPicPr>
                <p:cNvPr id="21607" name="Picture 7">
                  <a:extLst>
                    <a:ext uri="{FF2B5EF4-FFF2-40B4-BE49-F238E27FC236}">
                      <a16:creationId xmlns:a16="http://schemas.microsoft.com/office/drawing/2014/main" id="{FC3D23B3-D2B7-40D5-9AE7-81BEF795FD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8" name="Picture 8">
                  <a:extLst>
                    <a:ext uri="{FF2B5EF4-FFF2-40B4-BE49-F238E27FC236}">
                      <a16:creationId xmlns:a16="http://schemas.microsoft.com/office/drawing/2014/main" id="{DA18C059-AF30-40FF-A44B-AAC0CC9100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603" name="Picture 9">
                <a:extLst>
                  <a:ext uri="{FF2B5EF4-FFF2-40B4-BE49-F238E27FC236}">
                    <a16:creationId xmlns:a16="http://schemas.microsoft.com/office/drawing/2014/main" id="{2D4958BC-7406-477C-B63E-D545FD301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604" name="Group 10">
                <a:extLst>
                  <a:ext uri="{FF2B5EF4-FFF2-40B4-BE49-F238E27FC236}">
                    <a16:creationId xmlns:a16="http://schemas.microsoft.com/office/drawing/2014/main" id="{36814FE9-B371-476D-8B61-F0D85C7C8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9"/>
                <a:ext cx="1824" cy="537"/>
                <a:chOff x="3649" y="39"/>
                <a:chExt cx="1824" cy="537"/>
              </a:xfrm>
            </p:grpSpPr>
            <p:pic>
              <p:nvPicPr>
                <p:cNvPr id="21605" name="Picture 11">
                  <a:extLst>
                    <a:ext uri="{FF2B5EF4-FFF2-40B4-BE49-F238E27FC236}">
                      <a16:creationId xmlns:a16="http://schemas.microsoft.com/office/drawing/2014/main" id="{4E1C8CDA-519A-4E4F-B8DB-5644EAB157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6" name="Picture 12">
                  <a:extLst>
                    <a:ext uri="{FF2B5EF4-FFF2-40B4-BE49-F238E27FC236}">
                      <a16:creationId xmlns:a16="http://schemas.microsoft.com/office/drawing/2014/main" id="{0D96C565-3D84-46F0-9332-0027A6C06A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4" name="Group 13">
              <a:extLst>
                <a:ext uri="{FF2B5EF4-FFF2-40B4-BE49-F238E27FC236}">
                  <a16:creationId xmlns:a16="http://schemas.microsoft.com/office/drawing/2014/main" id="{BD7960BD-D017-4DC1-A81C-CE82EB9C6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615"/>
              <a:ext cx="5757" cy="538"/>
              <a:chOff x="-28" y="615"/>
              <a:chExt cx="5757" cy="538"/>
            </a:xfrm>
          </p:grpSpPr>
          <p:grpSp>
            <p:nvGrpSpPr>
              <p:cNvPr id="21591" name="Group 14">
                <a:extLst>
                  <a:ext uri="{FF2B5EF4-FFF2-40B4-BE49-F238E27FC236}">
                    <a16:creationId xmlns:a16="http://schemas.microsoft.com/office/drawing/2014/main" id="{0E3C637E-D8A2-4AD6-AE1A-B7FC02F97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615"/>
                <a:ext cx="1824" cy="537"/>
                <a:chOff x="-28" y="615"/>
                <a:chExt cx="1824" cy="537"/>
              </a:xfrm>
            </p:grpSpPr>
            <p:pic>
              <p:nvPicPr>
                <p:cNvPr id="21599" name="Picture 15">
                  <a:extLst>
                    <a:ext uri="{FF2B5EF4-FFF2-40B4-BE49-F238E27FC236}">
                      <a16:creationId xmlns:a16="http://schemas.microsoft.com/office/drawing/2014/main" id="{2242347F-3B23-4E14-9042-4E84A1E74C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600" name="Picture 16">
                  <a:extLst>
                    <a:ext uri="{FF2B5EF4-FFF2-40B4-BE49-F238E27FC236}">
                      <a16:creationId xmlns:a16="http://schemas.microsoft.com/office/drawing/2014/main" id="{4AEA1AA2-1BE3-49A3-9F1D-2F88AD43FC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92" name="Group 17">
                <a:extLst>
                  <a:ext uri="{FF2B5EF4-FFF2-40B4-BE49-F238E27FC236}">
                    <a16:creationId xmlns:a16="http://schemas.microsoft.com/office/drawing/2014/main" id="{2F4F387B-F0FD-405E-9D95-2D6988B233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615"/>
                <a:ext cx="1824" cy="537"/>
                <a:chOff x="1810" y="615"/>
                <a:chExt cx="1824" cy="537"/>
              </a:xfrm>
            </p:grpSpPr>
            <p:pic>
              <p:nvPicPr>
                <p:cNvPr id="21597" name="Picture 18">
                  <a:extLst>
                    <a:ext uri="{FF2B5EF4-FFF2-40B4-BE49-F238E27FC236}">
                      <a16:creationId xmlns:a16="http://schemas.microsoft.com/office/drawing/2014/main" id="{C6248AAD-394C-4798-9BA9-40BDB16BA8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8" name="Picture 19">
                  <a:extLst>
                    <a:ext uri="{FF2B5EF4-FFF2-40B4-BE49-F238E27FC236}">
                      <a16:creationId xmlns:a16="http://schemas.microsoft.com/office/drawing/2014/main" id="{C35C2508-5AF3-4FF7-B39D-8B4C5D6491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61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93" name="Picture 20">
                <a:extLst>
                  <a:ext uri="{FF2B5EF4-FFF2-40B4-BE49-F238E27FC236}">
                    <a16:creationId xmlns:a16="http://schemas.microsoft.com/office/drawing/2014/main" id="{37924989-39BA-4FC1-946B-0E42965D8A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61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94" name="Group 21">
                <a:extLst>
                  <a:ext uri="{FF2B5EF4-FFF2-40B4-BE49-F238E27FC236}">
                    <a16:creationId xmlns:a16="http://schemas.microsoft.com/office/drawing/2014/main" id="{DABF0311-CEFF-4075-83D6-E76DFDF74C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615"/>
                <a:ext cx="1824" cy="537"/>
                <a:chOff x="3649" y="615"/>
                <a:chExt cx="1824" cy="537"/>
              </a:xfrm>
            </p:grpSpPr>
            <p:pic>
              <p:nvPicPr>
                <p:cNvPr id="21595" name="Picture 22">
                  <a:extLst>
                    <a:ext uri="{FF2B5EF4-FFF2-40B4-BE49-F238E27FC236}">
                      <a16:creationId xmlns:a16="http://schemas.microsoft.com/office/drawing/2014/main" id="{C6C68191-09AB-46EC-8AB2-4685F983AA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6" name="Picture 23">
                  <a:extLst>
                    <a:ext uri="{FF2B5EF4-FFF2-40B4-BE49-F238E27FC236}">
                      <a16:creationId xmlns:a16="http://schemas.microsoft.com/office/drawing/2014/main" id="{55E06988-9F04-482D-8104-C0E6BFF1FB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61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5" name="Group 24">
              <a:extLst>
                <a:ext uri="{FF2B5EF4-FFF2-40B4-BE49-F238E27FC236}">
                  <a16:creationId xmlns:a16="http://schemas.microsoft.com/office/drawing/2014/main" id="{CED4CC03-7499-4A90-9C54-E7F422AE20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191"/>
              <a:ext cx="5757" cy="538"/>
              <a:chOff x="-28" y="1191"/>
              <a:chExt cx="5757" cy="538"/>
            </a:xfrm>
          </p:grpSpPr>
          <p:grpSp>
            <p:nvGrpSpPr>
              <p:cNvPr id="21581" name="Group 25">
                <a:extLst>
                  <a:ext uri="{FF2B5EF4-FFF2-40B4-BE49-F238E27FC236}">
                    <a16:creationId xmlns:a16="http://schemas.microsoft.com/office/drawing/2014/main" id="{1F8AF66C-E16B-4CD6-AA96-DB32D85FDC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191"/>
                <a:ext cx="1824" cy="537"/>
                <a:chOff x="-28" y="1191"/>
                <a:chExt cx="1824" cy="537"/>
              </a:xfrm>
            </p:grpSpPr>
            <p:pic>
              <p:nvPicPr>
                <p:cNvPr id="21589" name="Picture 26">
                  <a:extLst>
                    <a:ext uri="{FF2B5EF4-FFF2-40B4-BE49-F238E27FC236}">
                      <a16:creationId xmlns:a16="http://schemas.microsoft.com/office/drawing/2014/main" id="{64EA8592-1E71-4A79-BC35-7B0583A8B3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90" name="Picture 27">
                  <a:extLst>
                    <a:ext uri="{FF2B5EF4-FFF2-40B4-BE49-F238E27FC236}">
                      <a16:creationId xmlns:a16="http://schemas.microsoft.com/office/drawing/2014/main" id="{DAB8B165-8B1F-4094-9E8C-B93454BFE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82" name="Group 28">
                <a:extLst>
                  <a:ext uri="{FF2B5EF4-FFF2-40B4-BE49-F238E27FC236}">
                    <a16:creationId xmlns:a16="http://schemas.microsoft.com/office/drawing/2014/main" id="{9AF87A19-A5C4-4635-A492-29942D9D5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191"/>
                <a:ext cx="1824" cy="537"/>
                <a:chOff x="1810" y="1191"/>
                <a:chExt cx="1824" cy="537"/>
              </a:xfrm>
            </p:grpSpPr>
            <p:pic>
              <p:nvPicPr>
                <p:cNvPr id="21587" name="Picture 29">
                  <a:extLst>
                    <a:ext uri="{FF2B5EF4-FFF2-40B4-BE49-F238E27FC236}">
                      <a16:creationId xmlns:a16="http://schemas.microsoft.com/office/drawing/2014/main" id="{11D6A85E-F1B4-430F-927C-8CBBAD807A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8" name="Picture 30">
                  <a:extLst>
                    <a:ext uri="{FF2B5EF4-FFF2-40B4-BE49-F238E27FC236}">
                      <a16:creationId xmlns:a16="http://schemas.microsoft.com/office/drawing/2014/main" id="{26C08B23-23B4-492C-ACE6-FF231A6655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191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83" name="Picture 31">
                <a:extLst>
                  <a:ext uri="{FF2B5EF4-FFF2-40B4-BE49-F238E27FC236}">
                    <a16:creationId xmlns:a16="http://schemas.microsoft.com/office/drawing/2014/main" id="{BE0A4B5C-3811-4ADA-AF2B-C863F648D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191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84" name="Group 32">
                <a:extLst>
                  <a:ext uri="{FF2B5EF4-FFF2-40B4-BE49-F238E27FC236}">
                    <a16:creationId xmlns:a16="http://schemas.microsoft.com/office/drawing/2014/main" id="{D35FEA33-DEFB-4EC9-A2B9-93799E8FCC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191"/>
                <a:ext cx="1824" cy="537"/>
                <a:chOff x="3649" y="1191"/>
                <a:chExt cx="1824" cy="537"/>
              </a:xfrm>
            </p:grpSpPr>
            <p:pic>
              <p:nvPicPr>
                <p:cNvPr id="21585" name="Picture 33">
                  <a:extLst>
                    <a:ext uri="{FF2B5EF4-FFF2-40B4-BE49-F238E27FC236}">
                      <a16:creationId xmlns:a16="http://schemas.microsoft.com/office/drawing/2014/main" id="{FBFE6BC2-3877-4C4A-B57B-86A139F5F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6" name="Picture 34">
                  <a:extLst>
                    <a:ext uri="{FF2B5EF4-FFF2-40B4-BE49-F238E27FC236}">
                      <a16:creationId xmlns:a16="http://schemas.microsoft.com/office/drawing/2014/main" id="{7D936EF8-820D-4E7D-ACD2-B2F6BF6AC2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191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6" name="Group 35">
              <a:extLst>
                <a:ext uri="{FF2B5EF4-FFF2-40B4-BE49-F238E27FC236}">
                  <a16:creationId xmlns:a16="http://schemas.microsoft.com/office/drawing/2014/main" id="{AEAF35C4-1C82-4837-96AA-636EED456B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1767"/>
              <a:ext cx="5757" cy="538"/>
              <a:chOff x="-28" y="1767"/>
              <a:chExt cx="5757" cy="538"/>
            </a:xfrm>
          </p:grpSpPr>
          <p:grpSp>
            <p:nvGrpSpPr>
              <p:cNvPr id="21571" name="Group 36">
                <a:extLst>
                  <a:ext uri="{FF2B5EF4-FFF2-40B4-BE49-F238E27FC236}">
                    <a16:creationId xmlns:a16="http://schemas.microsoft.com/office/drawing/2014/main" id="{D1858673-B048-4AD4-92CB-B62874D7F2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1767"/>
                <a:ext cx="1824" cy="537"/>
                <a:chOff x="-28" y="1767"/>
                <a:chExt cx="1824" cy="537"/>
              </a:xfrm>
            </p:grpSpPr>
            <p:pic>
              <p:nvPicPr>
                <p:cNvPr id="21579" name="Picture 37">
                  <a:extLst>
                    <a:ext uri="{FF2B5EF4-FFF2-40B4-BE49-F238E27FC236}">
                      <a16:creationId xmlns:a16="http://schemas.microsoft.com/office/drawing/2014/main" id="{AA874C28-1A9D-4C7F-9C64-7C73A44A46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80" name="Picture 38">
                  <a:extLst>
                    <a:ext uri="{FF2B5EF4-FFF2-40B4-BE49-F238E27FC236}">
                      <a16:creationId xmlns:a16="http://schemas.microsoft.com/office/drawing/2014/main" id="{A1738765-D64D-4422-B1DB-27F7178AB7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72" name="Group 39">
                <a:extLst>
                  <a:ext uri="{FF2B5EF4-FFF2-40B4-BE49-F238E27FC236}">
                    <a16:creationId xmlns:a16="http://schemas.microsoft.com/office/drawing/2014/main" id="{6C48A4AB-6F03-40CD-B823-BE02CDBAEB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1767"/>
                <a:ext cx="1824" cy="537"/>
                <a:chOff x="1810" y="1767"/>
                <a:chExt cx="1824" cy="537"/>
              </a:xfrm>
            </p:grpSpPr>
            <p:pic>
              <p:nvPicPr>
                <p:cNvPr id="21577" name="Picture 40">
                  <a:extLst>
                    <a:ext uri="{FF2B5EF4-FFF2-40B4-BE49-F238E27FC236}">
                      <a16:creationId xmlns:a16="http://schemas.microsoft.com/office/drawing/2014/main" id="{C632E936-9A11-40A7-BAE3-E4DB086CB3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8" name="Picture 41">
                  <a:extLst>
                    <a:ext uri="{FF2B5EF4-FFF2-40B4-BE49-F238E27FC236}">
                      <a16:creationId xmlns:a16="http://schemas.microsoft.com/office/drawing/2014/main" id="{7D7C2BFC-6373-45C0-BE42-1D97664817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1767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73" name="Picture 42">
                <a:extLst>
                  <a:ext uri="{FF2B5EF4-FFF2-40B4-BE49-F238E27FC236}">
                    <a16:creationId xmlns:a16="http://schemas.microsoft.com/office/drawing/2014/main" id="{06564673-BCAD-4140-96D6-5D67D1583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1767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74" name="Group 43">
                <a:extLst>
                  <a:ext uri="{FF2B5EF4-FFF2-40B4-BE49-F238E27FC236}">
                    <a16:creationId xmlns:a16="http://schemas.microsoft.com/office/drawing/2014/main" id="{81DA273C-6984-479E-B0DD-9F612BEFF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1767"/>
                <a:ext cx="1824" cy="537"/>
                <a:chOff x="3649" y="1767"/>
                <a:chExt cx="1824" cy="537"/>
              </a:xfrm>
            </p:grpSpPr>
            <p:pic>
              <p:nvPicPr>
                <p:cNvPr id="21575" name="Picture 44">
                  <a:extLst>
                    <a:ext uri="{FF2B5EF4-FFF2-40B4-BE49-F238E27FC236}">
                      <a16:creationId xmlns:a16="http://schemas.microsoft.com/office/drawing/2014/main" id="{12BEFA07-7DE4-445D-8FF1-7AB6996D0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6" name="Picture 45">
                  <a:extLst>
                    <a:ext uri="{FF2B5EF4-FFF2-40B4-BE49-F238E27FC236}">
                      <a16:creationId xmlns:a16="http://schemas.microsoft.com/office/drawing/2014/main" id="{7D23553F-B9D4-4114-8558-06115952EF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1767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7" name="Group 46">
              <a:extLst>
                <a:ext uri="{FF2B5EF4-FFF2-40B4-BE49-F238E27FC236}">
                  <a16:creationId xmlns:a16="http://schemas.microsoft.com/office/drawing/2014/main" id="{68FAC08A-AA03-4846-B866-50B8713F22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343"/>
              <a:ext cx="5757" cy="538"/>
              <a:chOff x="-28" y="2343"/>
              <a:chExt cx="5757" cy="538"/>
            </a:xfrm>
          </p:grpSpPr>
          <p:grpSp>
            <p:nvGrpSpPr>
              <p:cNvPr id="21561" name="Group 47">
                <a:extLst>
                  <a:ext uri="{FF2B5EF4-FFF2-40B4-BE49-F238E27FC236}">
                    <a16:creationId xmlns:a16="http://schemas.microsoft.com/office/drawing/2014/main" id="{3E4CB6BD-6796-462F-A6F1-88DA3D37B2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343"/>
                <a:ext cx="1824" cy="537"/>
                <a:chOff x="-28" y="2343"/>
                <a:chExt cx="1824" cy="537"/>
              </a:xfrm>
            </p:grpSpPr>
            <p:pic>
              <p:nvPicPr>
                <p:cNvPr id="21569" name="Picture 48">
                  <a:extLst>
                    <a:ext uri="{FF2B5EF4-FFF2-40B4-BE49-F238E27FC236}">
                      <a16:creationId xmlns:a16="http://schemas.microsoft.com/office/drawing/2014/main" id="{14CBC192-0D18-400C-9FBE-4BDAAC180B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70" name="Picture 49">
                  <a:extLst>
                    <a:ext uri="{FF2B5EF4-FFF2-40B4-BE49-F238E27FC236}">
                      <a16:creationId xmlns:a16="http://schemas.microsoft.com/office/drawing/2014/main" id="{28F76A7E-7FD3-4C27-A2FD-1AF98DEE5B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62" name="Group 50">
                <a:extLst>
                  <a:ext uri="{FF2B5EF4-FFF2-40B4-BE49-F238E27FC236}">
                    <a16:creationId xmlns:a16="http://schemas.microsoft.com/office/drawing/2014/main" id="{A13BF628-30F1-437A-A8BC-D136ACDDE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343"/>
                <a:ext cx="1824" cy="537"/>
                <a:chOff x="1810" y="2343"/>
                <a:chExt cx="1824" cy="537"/>
              </a:xfrm>
            </p:grpSpPr>
            <p:pic>
              <p:nvPicPr>
                <p:cNvPr id="21567" name="Picture 51">
                  <a:extLst>
                    <a:ext uri="{FF2B5EF4-FFF2-40B4-BE49-F238E27FC236}">
                      <a16:creationId xmlns:a16="http://schemas.microsoft.com/office/drawing/2014/main" id="{1F2F03B0-66EA-4C9B-A484-935BE41B2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8" name="Picture 52">
                  <a:extLst>
                    <a:ext uri="{FF2B5EF4-FFF2-40B4-BE49-F238E27FC236}">
                      <a16:creationId xmlns:a16="http://schemas.microsoft.com/office/drawing/2014/main" id="{293CCBC4-CB03-4418-99D7-E345EF0CED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343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63" name="Picture 53">
                <a:extLst>
                  <a:ext uri="{FF2B5EF4-FFF2-40B4-BE49-F238E27FC236}">
                    <a16:creationId xmlns:a16="http://schemas.microsoft.com/office/drawing/2014/main" id="{1373CB58-3D0C-45CB-A382-AE73BFF66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343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64" name="Group 54">
                <a:extLst>
                  <a:ext uri="{FF2B5EF4-FFF2-40B4-BE49-F238E27FC236}">
                    <a16:creationId xmlns:a16="http://schemas.microsoft.com/office/drawing/2014/main" id="{8E9EEFD2-478E-4141-95B0-4CF4DE824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343"/>
                <a:ext cx="1824" cy="537"/>
                <a:chOff x="3649" y="2343"/>
                <a:chExt cx="1824" cy="537"/>
              </a:xfrm>
            </p:grpSpPr>
            <p:pic>
              <p:nvPicPr>
                <p:cNvPr id="21565" name="Picture 55">
                  <a:extLst>
                    <a:ext uri="{FF2B5EF4-FFF2-40B4-BE49-F238E27FC236}">
                      <a16:creationId xmlns:a16="http://schemas.microsoft.com/office/drawing/2014/main" id="{787BA807-53D2-4F1F-BC6B-30D75C2AFE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6" name="Picture 56">
                  <a:extLst>
                    <a:ext uri="{FF2B5EF4-FFF2-40B4-BE49-F238E27FC236}">
                      <a16:creationId xmlns:a16="http://schemas.microsoft.com/office/drawing/2014/main" id="{46DF38F8-7D77-4BED-92BD-32A81A0457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343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8" name="Group 57">
              <a:extLst>
                <a:ext uri="{FF2B5EF4-FFF2-40B4-BE49-F238E27FC236}">
                  <a16:creationId xmlns:a16="http://schemas.microsoft.com/office/drawing/2014/main" id="{5F9FA9B0-216E-4C70-925D-09DFD53F1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2919"/>
              <a:ext cx="5757" cy="538"/>
              <a:chOff x="-28" y="2919"/>
              <a:chExt cx="5757" cy="538"/>
            </a:xfrm>
          </p:grpSpPr>
          <p:grpSp>
            <p:nvGrpSpPr>
              <p:cNvPr id="21551" name="Group 58">
                <a:extLst>
                  <a:ext uri="{FF2B5EF4-FFF2-40B4-BE49-F238E27FC236}">
                    <a16:creationId xmlns:a16="http://schemas.microsoft.com/office/drawing/2014/main" id="{3DE06D9F-366A-4A6C-BF44-B60196690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2919"/>
                <a:ext cx="1824" cy="537"/>
                <a:chOff x="-28" y="2919"/>
                <a:chExt cx="1824" cy="537"/>
              </a:xfrm>
            </p:grpSpPr>
            <p:pic>
              <p:nvPicPr>
                <p:cNvPr id="21559" name="Picture 59">
                  <a:extLst>
                    <a:ext uri="{FF2B5EF4-FFF2-40B4-BE49-F238E27FC236}">
                      <a16:creationId xmlns:a16="http://schemas.microsoft.com/office/drawing/2014/main" id="{2769585E-C917-4DD8-A325-FFE21B309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60" name="Picture 60">
                  <a:extLst>
                    <a:ext uri="{FF2B5EF4-FFF2-40B4-BE49-F238E27FC236}">
                      <a16:creationId xmlns:a16="http://schemas.microsoft.com/office/drawing/2014/main" id="{61659D3C-A77F-4E2B-8EC9-96E79C2FBE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52" name="Group 61">
                <a:extLst>
                  <a:ext uri="{FF2B5EF4-FFF2-40B4-BE49-F238E27FC236}">
                    <a16:creationId xmlns:a16="http://schemas.microsoft.com/office/drawing/2014/main" id="{31665285-A5A9-42CC-9F9C-FDF2BFBC03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2919"/>
                <a:ext cx="1824" cy="537"/>
                <a:chOff x="1810" y="2919"/>
                <a:chExt cx="1824" cy="537"/>
              </a:xfrm>
            </p:grpSpPr>
            <p:pic>
              <p:nvPicPr>
                <p:cNvPr id="21557" name="Picture 62">
                  <a:extLst>
                    <a:ext uri="{FF2B5EF4-FFF2-40B4-BE49-F238E27FC236}">
                      <a16:creationId xmlns:a16="http://schemas.microsoft.com/office/drawing/2014/main" id="{DDC7D9CC-2DB3-4D7D-ACFE-B032315057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8" name="Picture 63">
                  <a:extLst>
                    <a:ext uri="{FF2B5EF4-FFF2-40B4-BE49-F238E27FC236}">
                      <a16:creationId xmlns:a16="http://schemas.microsoft.com/office/drawing/2014/main" id="{92281292-0F72-477A-81CB-9802F85100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2919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53" name="Picture 64">
                <a:extLst>
                  <a:ext uri="{FF2B5EF4-FFF2-40B4-BE49-F238E27FC236}">
                    <a16:creationId xmlns:a16="http://schemas.microsoft.com/office/drawing/2014/main" id="{83D0AFFC-B340-441F-9B6A-17FB213C1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2919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54" name="Group 65">
                <a:extLst>
                  <a:ext uri="{FF2B5EF4-FFF2-40B4-BE49-F238E27FC236}">
                    <a16:creationId xmlns:a16="http://schemas.microsoft.com/office/drawing/2014/main" id="{ABDD4064-4A0B-4693-B66D-8147C8D2A2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2919"/>
                <a:ext cx="1824" cy="537"/>
                <a:chOff x="3649" y="2919"/>
                <a:chExt cx="1824" cy="537"/>
              </a:xfrm>
            </p:grpSpPr>
            <p:pic>
              <p:nvPicPr>
                <p:cNvPr id="21555" name="Picture 66">
                  <a:extLst>
                    <a:ext uri="{FF2B5EF4-FFF2-40B4-BE49-F238E27FC236}">
                      <a16:creationId xmlns:a16="http://schemas.microsoft.com/office/drawing/2014/main" id="{992CB562-C818-4F4F-AAAB-0504AA7464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6" name="Picture 67">
                  <a:extLst>
                    <a:ext uri="{FF2B5EF4-FFF2-40B4-BE49-F238E27FC236}">
                      <a16:creationId xmlns:a16="http://schemas.microsoft.com/office/drawing/2014/main" id="{F477A1A3-F776-4030-9716-A35C0D5BA8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2919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29" name="Group 68">
              <a:extLst>
                <a:ext uri="{FF2B5EF4-FFF2-40B4-BE49-F238E27FC236}">
                  <a16:creationId xmlns:a16="http://schemas.microsoft.com/office/drawing/2014/main" id="{FEC3DC45-D491-40FF-B31B-294A4DB1C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770"/>
              <a:ext cx="5757" cy="538"/>
              <a:chOff x="-28" y="3770"/>
              <a:chExt cx="5757" cy="538"/>
            </a:xfrm>
          </p:grpSpPr>
          <p:grpSp>
            <p:nvGrpSpPr>
              <p:cNvPr id="21541" name="Group 69">
                <a:extLst>
                  <a:ext uri="{FF2B5EF4-FFF2-40B4-BE49-F238E27FC236}">
                    <a16:creationId xmlns:a16="http://schemas.microsoft.com/office/drawing/2014/main" id="{0467EC89-E7A5-42F2-B8AB-816A79A867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770"/>
                <a:ext cx="1824" cy="537"/>
                <a:chOff x="-28" y="3770"/>
                <a:chExt cx="1824" cy="537"/>
              </a:xfrm>
            </p:grpSpPr>
            <p:pic>
              <p:nvPicPr>
                <p:cNvPr id="21549" name="Picture 70">
                  <a:extLst>
                    <a:ext uri="{FF2B5EF4-FFF2-40B4-BE49-F238E27FC236}">
                      <a16:creationId xmlns:a16="http://schemas.microsoft.com/office/drawing/2014/main" id="{1660F30A-9061-4987-A3A9-DF533A87F0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50" name="Picture 71">
                  <a:extLst>
                    <a:ext uri="{FF2B5EF4-FFF2-40B4-BE49-F238E27FC236}">
                      <a16:creationId xmlns:a16="http://schemas.microsoft.com/office/drawing/2014/main" id="{82290C50-7FA8-459E-976F-397BD73121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42" name="Group 72">
                <a:extLst>
                  <a:ext uri="{FF2B5EF4-FFF2-40B4-BE49-F238E27FC236}">
                    <a16:creationId xmlns:a16="http://schemas.microsoft.com/office/drawing/2014/main" id="{FCC9D4A7-DBF0-4A36-995C-CD92E01A58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770"/>
                <a:ext cx="1824" cy="537"/>
                <a:chOff x="1810" y="3770"/>
                <a:chExt cx="1824" cy="537"/>
              </a:xfrm>
            </p:grpSpPr>
            <p:pic>
              <p:nvPicPr>
                <p:cNvPr id="21547" name="Picture 73">
                  <a:extLst>
                    <a:ext uri="{FF2B5EF4-FFF2-40B4-BE49-F238E27FC236}">
                      <a16:creationId xmlns:a16="http://schemas.microsoft.com/office/drawing/2014/main" id="{36E772B4-1536-47E4-A721-01B18F337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8" name="Picture 74">
                  <a:extLst>
                    <a:ext uri="{FF2B5EF4-FFF2-40B4-BE49-F238E27FC236}">
                      <a16:creationId xmlns:a16="http://schemas.microsoft.com/office/drawing/2014/main" id="{3EAF46A9-A8B3-4448-87CD-DDB108B01B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770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43" name="Picture 75">
                <a:extLst>
                  <a:ext uri="{FF2B5EF4-FFF2-40B4-BE49-F238E27FC236}">
                    <a16:creationId xmlns:a16="http://schemas.microsoft.com/office/drawing/2014/main" id="{38962E79-8DAE-4CCD-BDB2-4314E6D38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770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44" name="Group 76">
                <a:extLst>
                  <a:ext uri="{FF2B5EF4-FFF2-40B4-BE49-F238E27FC236}">
                    <a16:creationId xmlns:a16="http://schemas.microsoft.com/office/drawing/2014/main" id="{0A485FE6-32E8-41B4-80FE-A70CF3B129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770"/>
                <a:ext cx="1824" cy="537"/>
                <a:chOff x="3649" y="3770"/>
                <a:chExt cx="1824" cy="537"/>
              </a:xfrm>
            </p:grpSpPr>
            <p:pic>
              <p:nvPicPr>
                <p:cNvPr id="21545" name="Picture 77">
                  <a:extLst>
                    <a:ext uri="{FF2B5EF4-FFF2-40B4-BE49-F238E27FC236}">
                      <a16:creationId xmlns:a16="http://schemas.microsoft.com/office/drawing/2014/main" id="{BD5ABC1C-ECBE-4176-B071-5607441FEC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6" name="Picture 78">
                  <a:extLst>
                    <a:ext uri="{FF2B5EF4-FFF2-40B4-BE49-F238E27FC236}">
                      <a16:creationId xmlns:a16="http://schemas.microsoft.com/office/drawing/2014/main" id="{8D4DAF5C-9266-4D5F-B1A4-1D27090B97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770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1530" name="Group 79">
              <a:extLst>
                <a:ext uri="{FF2B5EF4-FFF2-40B4-BE49-F238E27FC236}">
                  <a16:creationId xmlns:a16="http://schemas.microsoft.com/office/drawing/2014/main" id="{E766407D-36E5-492F-989F-499D024AA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8" y="3495"/>
              <a:ext cx="5757" cy="538"/>
              <a:chOff x="-28" y="3495"/>
              <a:chExt cx="5757" cy="538"/>
            </a:xfrm>
          </p:grpSpPr>
          <p:grpSp>
            <p:nvGrpSpPr>
              <p:cNvPr id="21531" name="Group 80">
                <a:extLst>
                  <a:ext uri="{FF2B5EF4-FFF2-40B4-BE49-F238E27FC236}">
                    <a16:creationId xmlns:a16="http://schemas.microsoft.com/office/drawing/2014/main" id="{28AAC0D7-E4F5-4723-8635-B8D5E0E81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8" y="3495"/>
                <a:ext cx="1824" cy="537"/>
                <a:chOff x="-28" y="3495"/>
                <a:chExt cx="1824" cy="537"/>
              </a:xfrm>
            </p:grpSpPr>
            <p:pic>
              <p:nvPicPr>
                <p:cNvPr id="21539" name="Picture 81">
                  <a:extLst>
                    <a:ext uri="{FF2B5EF4-FFF2-40B4-BE49-F238E27FC236}">
                      <a16:creationId xmlns:a16="http://schemas.microsoft.com/office/drawing/2014/main" id="{57AD1353-CBB3-433D-81D8-5AA04B9A9A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40" name="Picture 82">
                  <a:extLst>
                    <a:ext uri="{FF2B5EF4-FFF2-40B4-BE49-F238E27FC236}">
                      <a16:creationId xmlns:a16="http://schemas.microsoft.com/office/drawing/2014/main" id="{EDD275BD-2F3E-4916-AF72-C626EF973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1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532" name="Group 83">
                <a:extLst>
                  <a:ext uri="{FF2B5EF4-FFF2-40B4-BE49-F238E27FC236}">
                    <a16:creationId xmlns:a16="http://schemas.microsoft.com/office/drawing/2014/main" id="{F55F5384-ACDB-4C3C-A24C-794D2D106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0" y="3495"/>
                <a:ext cx="1824" cy="537"/>
                <a:chOff x="1810" y="3495"/>
                <a:chExt cx="1824" cy="537"/>
              </a:xfrm>
            </p:grpSpPr>
            <p:pic>
              <p:nvPicPr>
                <p:cNvPr id="21537" name="Picture 84">
                  <a:extLst>
                    <a:ext uri="{FF2B5EF4-FFF2-40B4-BE49-F238E27FC236}">
                      <a16:creationId xmlns:a16="http://schemas.microsoft.com/office/drawing/2014/main" id="{4CA4747C-2066-495A-8072-53D0E36133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0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38" name="Picture 85">
                  <a:extLst>
                    <a:ext uri="{FF2B5EF4-FFF2-40B4-BE49-F238E27FC236}">
                      <a16:creationId xmlns:a16="http://schemas.microsoft.com/office/drawing/2014/main" id="{CAAB856C-633B-48A6-86F1-D3B86103BE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9" y="3495"/>
                  <a:ext cx="905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1533" name="Picture 86">
                <a:extLst>
                  <a:ext uri="{FF2B5EF4-FFF2-40B4-BE49-F238E27FC236}">
                    <a16:creationId xmlns:a16="http://schemas.microsoft.com/office/drawing/2014/main" id="{52F18315-218E-47A9-8063-704037DF0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95"/>
                <a:ext cx="906" cy="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534" name="Group 87">
                <a:extLst>
                  <a:ext uri="{FF2B5EF4-FFF2-40B4-BE49-F238E27FC236}">
                    <a16:creationId xmlns:a16="http://schemas.microsoft.com/office/drawing/2014/main" id="{8C390430-5706-41D7-895C-455DF6ACBC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49" y="3495"/>
                <a:ext cx="1824" cy="537"/>
                <a:chOff x="3649" y="3495"/>
                <a:chExt cx="1824" cy="537"/>
              </a:xfrm>
            </p:grpSpPr>
            <p:pic>
              <p:nvPicPr>
                <p:cNvPr id="21535" name="Picture 88">
                  <a:extLst>
                    <a:ext uri="{FF2B5EF4-FFF2-40B4-BE49-F238E27FC236}">
                      <a16:creationId xmlns:a16="http://schemas.microsoft.com/office/drawing/2014/main" id="{0B6FC438-C5A8-425A-936F-DB505357C9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1536" name="Picture 89">
                  <a:extLst>
                    <a:ext uri="{FF2B5EF4-FFF2-40B4-BE49-F238E27FC236}">
                      <a16:creationId xmlns:a16="http://schemas.microsoft.com/office/drawing/2014/main" id="{F10C72E8-14F1-4B41-9CE6-249CC060D5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9" y="3495"/>
                  <a:ext cx="904" cy="5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5603" name="Text Box 90">
            <a:extLst>
              <a:ext uri="{FF2B5EF4-FFF2-40B4-BE49-F238E27FC236}">
                <a16:creationId xmlns:a16="http://schemas.microsoft.com/office/drawing/2014/main" id="{E77B60A2-1410-4673-8C17-E30E0D3E1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" y="1789113"/>
            <a:ext cx="67564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pt-BR" altLang="en-US" sz="2400" b="1" dirty="0">
                <a:solidFill>
                  <a:srgbClr val="C00000"/>
                </a:solidFill>
              </a:rPr>
              <a:t>Create a </a:t>
            </a:r>
            <a:r>
              <a:rPr lang="pt-BR" altLang="en-US" sz="2400" b="1" dirty="0">
                <a:solidFill>
                  <a:schemeClr val="accent1">
                    <a:lumMod val="50000"/>
                  </a:schemeClr>
                </a:solidFill>
              </a:rPr>
              <a:t>class StarWars </a:t>
            </a:r>
            <a:r>
              <a:rPr lang="pt-BR" altLang="en-US" sz="2400" b="1" dirty="0">
                <a:solidFill>
                  <a:srgbClr val="C00000"/>
                </a:solidFill>
              </a:rPr>
              <a:t>with methods</a:t>
            </a:r>
          </a:p>
        </p:txBody>
      </p:sp>
      <p:pic>
        <p:nvPicPr>
          <p:cNvPr id="21508" name="Picture 92">
            <a:extLst>
              <a:ext uri="{FF2B5EF4-FFF2-40B4-BE49-F238E27FC236}">
                <a16:creationId xmlns:a16="http://schemas.microsoft.com/office/drawing/2014/main" id="{220AD766-D089-4FF7-A06D-39FDE5233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5181600"/>
            <a:ext cx="1819275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" name="Rectangle 97">
            <a:extLst>
              <a:ext uri="{FF2B5EF4-FFF2-40B4-BE49-F238E27FC236}">
                <a16:creationId xmlns:a16="http://schemas.microsoft.com/office/drawing/2014/main" id="{11A5D3E3-80D7-46A0-ADE3-256F5CEE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81262"/>
            <a:ext cx="6359525" cy="42243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360" cap="sq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3300" b="1" dirty="0" err="1">
                <a:solidFill>
                  <a:schemeClr val="accent1">
                    <a:lumMod val="50000"/>
                  </a:schemeClr>
                </a:solidFill>
              </a:rPr>
              <a:t>StarWars</a:t>
            </a:r>
            <a:endParaRPr lang="en-US" altLang="en-US" sz="33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516" name="Rectangle 93">
            <a:extLst>
              <a:ext uri="{FF2B5EF4-FFF2-40B4-BE49-F238E27FC236}">
                <a16:creationId xmlns:a16="http://schemas.microsoft.com/office/drawing/2014/main" id="{C6EE53EF-E0C8-4014-B348-D16983047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8" y="4070350"/>
            <a:ext cx="3265487" cy="720725"/>
          </a:xfrm>
          <a:prstGeom prst="rect">
            <a:avLst/>
          </a:prstGeom>
          <a:solidFill>
            <a:srgbClr val="009973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 err="1">
                <a:solidFill>
                  <a:srgbClr val="FFFF00"/>
                </a:solidFill>
              </a:rPr>
              <a:t>create_clone</a:t>
            </a:r>
            <a:endParaRPr lang="en-US" altLang="en-US" sz="3300" b="1" dirty="0">
              <a:solidFill>
                <a:srgbClr val="FFFF00"/>
              </a:solidFill>
            </a:endParaRPr>
          </a:p>
        </p:txBody>
      </p:sp>
      <p:cxnSp>
        <p:nvCxnSpPr>
          <p:cNvPr id="21517" name="AutoShape 94">
            <a:extLst>
              <a:ext uri="{FF2B5EF4-FFF2-40B4-BE49-F238E27FC236}">
                <a16:creationId xmlns:a16="http://schemas.microsoft.com/office/drawing/2014/main" id="{56233936-9EDC-4BA3-9DBC-9E21B7E4C3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36713" y="4429125"/>
            <a:ext cx="1379537" cy="19050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518" name="AutoShape 95">
            <a:extLst>
              <a:ext uri="{FF2B5EF4-FFF2-40B4-BE49-F238E27FC236}">
                <a16:creationId xmlns:a16="http://schemas.microsoft.com/office/drawing/2014/main" id="{E05A1A15-4089-43B2-81C3-B4805FBDA21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51001" y="5353721"/>
            <a:ext cx="1360487" cy="3968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519" name="Line 96">
            <a:extLst>
              <a:ext uri="{FF2B5EF4-FFF2-40B4-BE49-F238E27FC236}">
                <a16:creationId xmlns:a16="http://schemas.microsoft.com/office/drawing/2014/main" id="{11D39DBC-86AB-4D17-A855-E24EFE1143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96231" y="3798888"/>
            <a:ext cx="53181" cy="2355055"/>
          </a:xfrm>
          <a:prstGeom prst="lin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Rectangle 97">
            <a:extLst>
              <a:ext uri="{FF2B5EF4-FFF2-40B4-BE49-F238E27FC236}">
                <a16:creationId xmlns:a16="http://schemas.microsoft.com/office/drawing/2014/main" id="{FEA57A76-CE13-420E-9D9A-78C18B20E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3092450"/>
            <a:ext cx="3114675" cy="706438"/>
          </a:xfrm>
          <a:prstGeom prst="rect">
            <a:avLst/>
          </a:prstGeom>
          <a:solidFill>
            <a:srgbClr val="3333CC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>
                <a:solidFill>
                  <a:srgbClr val="FFFFFF"/>
                </a:solidFill>
              </a:rPr>
              <a:t>API</a:t>
            </a:r>
          </a:p>
        </p:txBody>
      </p:sp>
      <p:sp>
        <p:nvSpPr>
          <p:cNvPr id="21521" name="Rectangle 99">
            <a:extLst>
              <a:ext uri="{FF2B5EF4-FFF2-40B4-BE49-F238E27FC236}">
                <a16:creationId xmlns:a16="http://schemas.microsoft.com/office/drawing/2014/main" id="{6EB6125C-EE2F-43F5-8B1C-27F8A6F2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4951815"/>
            <a:ext cx="3294062" cy="700087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 err="1">
                <a:solidFill>
                  <a:srgbClr val="FF0000"/>
                </a:solidFill>
              </a:rPr>
              <a:t>input_clone</a:t>
            </a:r>
            <a:endParaRPr lang="en-US" altLang="en-US" sz="3300" b="1" dirty="0">
              <a:solidFill>
                <a:srgbClr val="FF0000"/>
              </a:solidFill>
            </a:endParaRPr>
          </a:p>
        </p:txBody>
      </p:sp>
      <p:sp>
        <p:nvSpPr>
          <p:cNvPr id="122" name="Rectangle 99">
            <a:extLst>
              <a:ext uri="{FF2B5EF4-FFF2-40B4-BE49-F238E27FC236}">
                <a16:creationId xmlns:a16="http://schemas.microsoft.com/office/drawing/2014/main" id="{CE1B7C4D-F19D-4730-B83D-711FE242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835775" cy="1568450"/>
          </a:xfrm>
          <a:prstGeom prst="rect">
            <a:avLst/>
          </a:prstGeom>
          <a:solidFill>
            <a:srgbClr val="00B8FF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b="1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/>
          </a:p>
        </p:txBody>
      </p:sp>
      <p:pic>
        <p:nvPicPr>
          <p:cNvPr id="123" name="Picture 6" descr="http://static.ddmcdn.com/gif/intelligent-robots-overtake-660.jpg">
            <a:extLst>
              <a:ext uri="{FF2B5EF4-FFF2-40B4-BE49-F238E27FC236}">
                <a16:creationId xmlns:a16="http://schemas.microsoft.com/office/drawing/2014/main" id="{16E0942C-6FE2-4094-A9D5-098F02A1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-7938"/>
            <a:ext cx="2365375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21233A49-AEBA-422D-899C-B65A39D0D490}"/>
              </a:ext>
            </a:extLst>
          </p:cNvPr>
          <p:cNvSpPr/>
          <p:nvPr/>
        </p:nvSpPr>
        <p:spPr>
          <a:xfrm>
            <a:off x="2840038" y="1093788"/>
            <a:ext cx="3467100" cy="395287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Election Program</a:t>
            </a:r>
          </a:p>
        </p:txBody>
      </p:sp>
      <p:pic>
        <p:nvPicPr>
          <p:cNvPr id="126" name="Picture 2" descr="http://www.westerntc.edu/programs/images/galleries/106061-1.jpg">
            <a:extLst>
              <a:ext uri="{FF2B5EF4-FFF2-40B4-BE49-F238E27FC236}">
                <a16:creationId xmlns:a16="http://schemas.microsoft.com/office/drawing/2014/main" id="{9D876A97-C429-4F7B-9F44-C1E7AE828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2373313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1">
            <a:extLst>
              <a:ext uri="{FF2B5EF4-FFF2-40B4-BE49-F238E27FC236}">
                <a16:creationId xmlns:a16="http://schemas.microsoft.com/office/drawing/2014/main" id="{2621958B-DF9D-461D-A595-C0B8D152D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34925"/>
            <a:ext cx="3467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24">
            <a:extLst>
              <a:ext uri="{FF2B5EF4-FFF2-40B4-BE49-F238E27FC236}">
                <a16:creationId xmlns:a16="http://schemas.microsoft.com/office/drawing/2014/main" id="{25F48132-D7CB-407F-A9DE-DFE018B67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763"/>
            <a:ext cx="48958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01">
            <a:extLst>
              <a:ext uri="{FF2B5EF4-FFF2-40B4-BE49-F238E27FC236}">
                <a16:creationId xmlns:a16="http://schemas.microsoft.com/office/drawing/2014/main" id="{E7C82ECA-CCBD-452F-AFA0-DB7876D0CF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-1588"/>
            <a:ext cx="1547812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F98C9EB-F4E5-445F-9104-E16EC2EE64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8056" y="1634521"/>
            <a:ext cx="2238487" cy="1049453"/>
          </a:xfrm>
          <a:prstGeom prst="rect">
            <a:avLst/>
          </a:prstGeom>
        </p:spPr>
      </p:pic>
      <p:sp>
        <p:nvSpPr>
          <p:cNvPr id="110" name="Rectangle 99">
            <a:extLst>
              <a:ext uri="{FF2B5EF4-FFF2-40B4-BE49-F238E27FC236}">
                <a16:creationId xmlns:a16="http://schemas.microsoft.com/office/drawing/2014/main" id="{B642778A-FBD5-4AA3-AE7D-C61BEFCC5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5764212"/>
            <a:ext cx="3294062" cy="700087"/>
          </a:xfrm>
          <a:prstGeom prst="rect">
            <a:avLst/>
          </a:prstGeom>
          <a:solidFill>
            <a:srgbClr val="C00000"/>
          </a:solidFill>
          <a:ln w="9360" cap="sq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300" b="1" dirty="0" err="1">
                <a:solidFill>
                  <a:srgbClr val="FFFF00"/>
                </a:solidFill>
              </a:rPr>
              <a:t>life_span</a:t>
            </a:r>
            <a:endParaRPr lang="en-US" altLang="en-US" sz="3300" b="1" dirty="0">
              <a:solidFill>
                <a:srgbClr val="FFFF00"/>
              </a:solidFill>
            </a:endParaRPr>
          </a:p>
        </p:txBody>
      </p:sp>
      <p:cxnSp>
        <p:nvCxnSpPr>
          <p:cNvPr id="111" name="AutoShape 95">
            <a:extLst>
              <a:ext uri="{FF2B5EF4-FFF2-40B4-BE49-F238E27FC236}">
                <a16:creationId xmlns:a16="http://schemas.microsoft.com/office/drawing/2014/main" id="{E6DE4FE7-F39C-496B-AE3E-84AFD4C6BDA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21632" y="6114255"/>
            <a:ext cx="1360487" cy="39688"/>
          </a:xfrm>
          <a:prstGeom prst="straightConnector1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F67F4BE9-AC81-4F08-91DF-3B98DB1522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81" y="49393"/>
            <a:ext cx="1612900" cy="1612900"/>
          </a:xfrm>
          <a:prstGeom prst="rect">
            <a:avLst/>
          </a:prstGeom>
        </p:spPr>
      </p:pic>
      <p:pic>
        <p:nvPicPr>
          <p:cNvPr id="113" name="Picture 2" descr="https://i.ytimg.com/vi/0X_oCVGzmJA/maxresdefault.jpg">
            <a:extLst>
              <a:ext uri="{FF2B5EF4-FFF2-40B4-BE49-F238E27FC236}">
                <a16:creationId xmlns:a16="http://schemas.microsoft.com/office/drawing/2014/main" id="{649EC617-6061-4843-BB88-2BB67A31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19" y="2840239"/>
            <a:ext cx="2310125" cy="129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712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1">
            <a:extLst>
              <a:ext uri="{FF2B5EF4-FFF2-40B4-BE49-F238E27FC236}">
                <a16:creationId xmlns:a16="http://schemas.microsoft.com/office/drawing/2014/main" id="{C38711AC-A563-40BC-90E5-9D4E5EA016D9}"/>
              </a:ext>
            </a:extLst>
          </p:cNvPr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25608" name="Group 2">
              <a:extLst>
                <a:ext uri="{FF2B5EF4-FFF2-40B4-BE49-F238E27FC236}">
                  <a16:creationId xmlns:a16="http://schemas.microsoft.com/office/drawing/2014/main" id="{090CCA3F-5C6C-40FF-A6A6-2504ABBF30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25686" name="Group 3">
                <a:extLst>
                  <a:ext uri="{FF2B5EF4-FFF2-40B4-BE49-F238E27FC236}">
                    <a16:creationId xmlns:a16="http://schemas.microsoft.com/office/drawing/2014/main" id="{4F55F81A-044B-41CD-8B28-3FA24CF1D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25694" name="Picture 4">
                  <a:extLst>
                    <a:ext uri="{FF2B5EF4-FFF2-40B4-BE49-F238E27FC236}">
                      <a16:creationId xmlns:a16="http://schemas.microsoft.com/office/drawing/2014/main" id="{8BC9C51C-0665-458A-AC74-7F0BCEC74F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5" name="Picture 5">
                  <a:extLst>
                    <a:ext uri="{FF2B5EF4-FFF2-40B4-BE49-F238E27FC236}">
                      <a16:creationId xmlns:a16="http://schemas.microsoft.com/office/drawing/2014/main" id="{59DA3F06-8F40-4C65-8B10-0D23E13686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87" name="Group 6">
                <a:extLst>
                  <a:ext uri="{FF2B5EF4-FFF2-40B4-BE49-F238E27FC236}">
                    <a16:creationId xmlns:a16="http://schemas.microsoft.com/office/drawing/2014/main" id="{17EDD80C-820E-40C3-87D3-9211275300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25692" name="Picture 7">
                  <a:extLst>
                    <a:ext uri="{FF2B5EF4-FFF2-40B4-BE49-F238E27FC236}">
                      <a16:creationId xmlns:a16="http://schemas.microsoft.com/office/drawing/2014/main" id="{A352A4DA-6E67-4937-87A0-E1DEA04402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3" name="Picture 8">
                  <a:extLst>
                    <a:ext uri="{FF2B5EF4-FFF2-40B4-BE49-F238E27FC236}">
                      <a16:creationId xmlns:a16="http://schemas.microsoft.com/office/drawing/2014/main" id="{89118716-A7FF-45E1-8F37-15C66C9E85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88" name="Picture 9">
                <a:extLst>
                  <a:ext uri="{FF2B5EF4-FFF2-40B4-BE49-F238E27FC236}">
                    <a16:creationId xmlns:a16="http://schemas.microsoft.com/office/drawing/2014/main" id="{7BE2D7F8-BCC2-42F0-80E0-C7344A66E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89" name="Group 10">
                <a:extLst>
                  <a:ext uri="{FF2B5EF4-FFF2-40B4-BE49-F238E27FC236}">
                    <a16:creationId xmlns:a16="http://schemas.microsoft.com/office/drawing/2014/main" id="{7B21378F-C224-4538-B3C5-197581897D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25690" name="Picture 11">
                  <a:extLst>
                    <a:ext uri="{FF2B5EF4-FFF2-40B4-BE49-F238E27FC236}">
                      <a16:creationId xmlns:a16="http://schemas.microsoft.com/office/drawing/2014/main" id="{09AB1A2F-9572-4505-B377-1D0525CE3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91" name="Picture 12">
                  <a:extLst>
                    <a:ext uri="{FF2B5EF4-FFF2-40B4-BE49-F238E27FC236}">
                      <a16:creationId xmlns:a16="http://schemas.microsoft.com/office/drawing/2014/main" id="{B8B740B7-8C6B-48D0-B53C-3CAAE61409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09" name="Group 13">
              <a:extLst>
                <a:ext uri="{FF2B5EF4-FFF2-40B4-BE49-F238E27FC236}">
                  <a16:creationId xmlns:a16="http://schemas.microsoft.com/office/drawing/2014/main" id="{EE1E8E6E-28F4-4ED0-B015-CD6028B56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25676" name="Group 14">
                <a:extLst>
                  <a:ext uri="{FF2B5EF4-FFF2-40B4-BE49-F238E27FC236}">
                    <a16:creationId xmlns:a16="http://schemas.microsoft.com/office/drawing/2014/main" id="{CFADF45D-03AB-4149-AD04-790D272C8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25684" name="Picture 15">
                  <a:extLst>
                    <a:ext uri="{FF2B5EF4-FFF2-40B4-BE49-F238E27FC236}">
                      <a16:creationId xmlns:a16="http://schemas.microsoft.com/office/drawing/2014/main" id="{247C4938-097D-4FAC-9B66-5C11F24B31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5" name="Picture 16">
                  <a:extLst>
                    <a:ext uri="{FF2B5EF4-FFF2-40B4-BE49-F238E27FC236}">
                      <a16:creationId xmlns:a16="http://schemas.microsoft.com/office/drawing/2014/main" id="{F6F9B0B2-C071-485F-BCD2-A2BAACF170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77" name="Group 17">
                <a:extLst>
                  <a:ext uri="{FF2B5EF4-FFF2-40B4-BE49-F238E27FC236}">
                    <a16:creationId xmlns:a16="http://schemas.microsoft.com/office/drawing/2014/main" id="{6278DA5E-5FE3-4D4F-B5A3-6AB05EF6C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25682" name="Picture 18">
                  <a:extLst>
                    <a:ext uri="{FF2B5EF4-FFF2-40B4-BE49-F238E27FC236}">
                      <a16:creationId xmlns:a16="http://schemas.microsoft.com/office/drawing/2014/main" id="{9C16324D-4D23-4AD7-9027-3F36258D59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3" name="Picture 19">
                  <a:extLst>
                    <a:ext uri="{FF2B5EF4-FFF2-40B4-BE49-F238E27FC236}">
                      <a16:creationId xmlns:a16="http://schemas.microsoft.com/office/drawing/2014/main" id="{18CFA1D8-D67C-49FF-A3DD-C9CA90AC8B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78" name="Picture 20">
                <a:extLst>
                  <a:ext uri="{FF2B5EF4-FFF2-40B4-BE49-F238E27FC236}">
                    <a16:creationId xmlns:a16="http://schemas.microsoft.com/office/drawing/2014/main" id="{9661A6A7-D017-4949-8DBD-01B4886E2C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79" name="Group 21">
                <a:extLst>
                  <a:ext uri="{FF2B5EF4-FFF2-40B4-BE49-F238E27FC236}">
                    <a16:creationId xmlns:a16="http://schemas.microsoft.com/office/drawing/2014/main" id="{BDC75409-A001-43CC-B0B2-791DF0C79D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25680" name="Picture 22">
                  <a:extLst>
                    <a:ext uri="{FF2B5EF4-FFF2-40B4-BE49-F238E27FC236}">
                      <a16:creationId xmlns:a16="http://schemas.microsoft.com/office/drawing/2014/main" id="{699686E2-F887-4805-9749-AB456FFF46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81" name="Picture 23">
                  <a:extLst>
                    <a:ext uri="{FF2B5EF4-FFF2-40B4-BE49-F238E27FC236}">
                      <a16:creationId xmlns:a16="http://schemas.microsoft.com/office/drawing/2014/main" id="{7488772B-286E-4B35-8D58-EF25F174AC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0" name="Group 24">
              <a:extLst>
                <a:ext uri="{FF2B5EF4-FFF2-40B4-BE49-F238E27FC236}">
                  <a16:creationId xmlns:a16="http://schemas.microsoft.com/office/drawing/2014/main" id="{558EBF5E-C40D-4119-AFA8-50FEA7ADC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25666" name="Group 25">
                <a:extLst>
                  <a:ext uri="{FF2B5EF4-FFF2-40B4-BE49-F238E27FC236}">
                    <a16:creationId xmlns:a16="http://schemas.microsoft.com/office/drawing/2014/main" id="{7F806098-0B5A-46DD-9152-4D7885EBA7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25674" name="Picture 26">
                  <a:extLst>
                    <a:ext uri="{FF2B5EF4-FFF2-40B4-BE49-F238E27FC236}">
                      <a16:creationId xmlns:a16="http://schemas.microsoft.com/office/drawing/2014/main" id="{AEEE3467-234C-46D4-9371-0367A01994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5" name="Picture 27">
                  <a:extLst>
                    <a:ext uri="{FF2B5EF4-FFF2-40B4-BE49-F238E27FC236}">
                      <a16:creationId xmlns:a16="http://schemas.microsoft.com/office/drawing/2014/main" id="{E6EE5411-CB22-42BF-B452-DC2502F09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67" name="Group 28">
                <a:extLst>
                  <a:ext uri="{FF2B5EF4-FFF2-40B4-BE49-F238E27FC236}">
                    <a16:creationId xmlns:a16="http://schemas.microsoft.com/office/drawing/2014/main" id="{69C60A7A-7DAD-43CB-BA49-0D9BC08A06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25672" name="Picture 29">
                  <a:extLst>
                    <a:ext uri="{FF2B5EF4-FFF2-40B4-BE49-F238E27FC236}">
                      <a16:creationId xmlns:a16="http://schemas.microsoft.com/office/drawing/2014/main" id="{B27309E8-5F3F-420C-9BDF-4E393CDFC5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3" name="Picture 30">
                  <a:extLst>
                    <a:ext uri="{FF2B5EF4-FFF2-40B4-BE49-F238E27FC236}">
                      <a16:creationId xmlns:a16="http://schemas.microsoft.com/office/drawing/2014/main" id="{FAD845FB-9238-4F47-B592-96DF46D549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68" name="Picture 31">
                <a:extLst>
                  <a:ext uri="{FF2B5EF4-FFF2-40B4-BE49-F238E27FC236}">
                    <a16:creationId xmlns:a16="http://schemas.microsoft.com/office/drawing/2014/main" id="{315D958A-D551-40BE-9DDC-1DAABA9B5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69" name="Group 32">
                <a:extLst>
                  <a:ext uri="{FF2B5EF4-FFF2-40B4-BE49-F238E27FC236}">
                    <a16:creationId xmlns:a16="http://schemas.microsoft.com/office/drawing/2014/main" id="{4828D1D2-D213-42F5-8B0B-AEBF53E91A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25670" name="Picture 33">
                  <a:extLst>
                    <a:ext uri="{FF2B5EF4-FFF2-40B4-BE49-F238E27FC236}">
                      <a16:creationId xmlns:a16="http://schemas.microsoft.com/office/drawing/2014/main" id="{C6CAB70D-4E7D-4403-8225-FB5C40ADE9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71" name="Picture 34">
                  <a:extLst>
                    <a:ext uri="{FF2B5EF4-FFF2-40B4-BE49-F238E27FC236}">
                      <a16:creationId xmlns:a16="http://schemas.microsoft.com/office/drawing/2014/main" id="{0C4DEA2F-927D-433D-B24A-10B0563A37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1" name="Group 35">
              <a:extLst>
                <a:ext uri="{FF2B5EF4-FFF2-40B4-BE49-F238E27FC236}">
                  <a16:creationId xmlns:a16="http://schemas.microsoft.com/office/drawing/2014/main" id="{2DB977D2-BC0E-4154-9D31-3229C17F41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25656" name="Group 36">
                <a:extLst>
                  <a:ext uri="{FF2B5EF4-FFF2-40B4-BE49-F238E27FC236}">
                    <a16:creationId xmlns:a16="http://schemas.microsoft.com/office/drawing/2014/main" id="{AB643FF3-4CE9-4A53-9376-D779B8AF04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25664" name="Picture 37">
                  <a:extLst>
                    <a:ext uri="{FF2B5EF4-FFF2-40B4-BE49-F238E27FC236}">
                      <a16:creationId xmlns:a16="http://schemas.microsoft.com/office/drawing/2014/main" id="{5720145E-0E7B-4BC8-BF1B-CA46F56625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5" name="Picture 38">
                  <a:extLst>
                    <a:ext uri="{FF2B5EF4-FFF2-40B4-BE49-F238E27FC236}">
                      <a16:creationId xmlns:a16="http://schemas.microsoft.com/office/drawing/2014/main" id="{AB987503-C568-4F5B-99CC-C33DC7AB79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57" name="Group 39">
                <a:extLst>
                  <a:ext uri="{FF2B5EF4-FFF2-40B4-BE49-F238E27FC236}">
                    <a16:creationId xmlns:a16="http://schemas.microsoft.com/office/drawing/2014/main" id="{A445774D-D200-4C60-9D68-8C01AF6A7A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25662" name="Picture 40">
                  <a:extLst>
                    <a:ext uri="{FF2B5EF4-FFF2-40B4-BE49-F238E27FC236}">
                      <a16:creationId xmlns:a16="http://schemas.microsoft.com/office/drawing/2014/main" id="{313409C2-9450-49A0-9767-BA3BBB4D4B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3" name="Picture 41">
                  <a:extLst>
                    <a:ext uri="{FF2B5EF4-FFF2-40B4-BE49-F238E27FC236}">
                      <a16:creationId xmlns:a16="http://schemas.microsoft.com/office/drawing/2014/main" id="{BF3C3B46-A4EF-47B8-9823-5697E90D56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58" name="Picture 42">
                <a:extLst>
                  <a:ext uri="{FF2B5EF4-FFF2-40B4-BE49-F238E27FC236}">
                    <a16:creationId xmlns:a16="http://schemas.microsoft.com/office/drawing/2014/main" id="{576B4E49-EE40-4646-B63E-04DB8826B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59" name="Group 43">
                <a:extLst>
                  <a:ext uri="{FF2B5EF4-FFF2-40B4-BE49-F238E27FC236}">
                    <a16:creationId xmlns:a16="http://schemas.microsoft.com/office/drawing/2014/main" id="{644544E6-FF43-4467-9742-1BE4B50B2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25660" name="Picture 44">
                  <a:extLst>
                    <a:ext uri="{FF2B5EF4-FFF2-40B4-BE49-F238E27FC236}">
                      <a16:creationId xmlns:a16="http://schemas.microsoft.com/office/drawing/2014/main" id="{CE19357E-4379-4DEB-AF48-5B7F46C0C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61" name="Picture 45">
                  <a:extLst>
                    <a:ext uri="{FF2B5EF4-FFF2-40B4-BE49-F238E27FC236}">
                      <a16:creationId xmlns:a16="http://schemas.microsoft.com/office/drawing/2014/main" id="{9A9A1C9B-ECDA-4A03-8976-3BDEAAB33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2" name="Group 46">
              <a:extLst>
                <a:ext uri="{FF2B5EF4-FFF2-40B4-BE49-F238E27FC236}">
                  <a16:creationId xmlns:a16="http://schemas.microsoft.com/office/drawing/2014/main" id="{5808211F-F1BF-4D0E-B97B-7D7A222A1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25646" name="Group 47">
                <a:extLst>
                  <a:ext uri="{FF2B5EF4-FFF2-40B4-BE49-F238E27FC236}">
                    <a16:creationId xmlns:a16="http://schemas.microsoft.com/office/drawing/2014/main" id="{D9218FEA-ABB6-4502-8670-2D0A7EA0FA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25654" name="Picture 48">
                  <a:extLst>
                    <a:ext uri="{FF2B5EF4-FFF2-40B4-BE49-F238E27FC236}">
                      <a16:creationId xmlns:a16="http://schemas.microsoft.com/office/drawing/2014/main" id="{4ABF2460-85D4-4A3E-8DF8-A5ED36415D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5" name="Picture 49">
                  <a:extLst>
                    <a:ext uri="{FF2B5EF4-FFF2-40B4-BE49-F238E27FC236}">
                      <a16:creationId xmlns:a16="http://schemas.microsoft.com/office/drawing/2014/main" id="{EFF34109-72FD-47E7-9C20-93EE9EEA8E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47" name="Group 50">
                <a:extLst>
                  <a:ext uri="{FF2B5EF4-FFF2-40B4-BE49-F238E27FC236}">
                    <a16:creationId xmlns:a16="http://schemas.microsoft.com/office/drawing/2014/main" id="{D79C963D-736D-45E8-8F76-DDD58A558D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25652" name="Picture 51">
                  <a:extLst>
                    <a:ext uri="{FF2B5EF4-FFF2-40B4-BE49-F238E27FC236}">
                      <a16:creationId xmlns:a16="http://schemas.microsoft.com/office/drawing/2014/main" id="{8ED96B60-2B85-4830-9B5F-C8C0066C4A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3" name="Picture 52">
                  <a:extLst>
                    <a:ext uri="{FF2B5EF4-FFF2-40B4-BE49-F238E27FC236}">
                      <a16:creationId xmlns:a16="http://schemas.microsoft.com/office/drawing/2014/main" id="{3B84C4B6-E2BB-443F-A836-4CCC48982F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48" name="Picture 53">
                <a:extLst>
                  <a:ext uri="{FF2B5EF4-FFF2-40B4-BE49-F238E27FC236}">
                    <a16:creationId xmlns:a16="http://schemas.microsoft.com/office/drawing/2014/main" id="{510C7B72-A561-4F6B-AAF8-D0294361C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49" name="Group 54">
                <a:extLst>
                  <a:ext uri="{FF2B5EF4-FFF2-40B4-BE49-F238E27FC236}">
                    <a16:creationId xmlns:a16="http://schemas.microsoft.com/office/drawing/2014/main" id="{F84D8A6B-0BFC-42DA-936B-64C9A5F3D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25650" name="Picture 55">
                  <a:extLst>
                    <a:ext uri="{FF2B5EF4-FFF2-40B4-BE49-F238E27FC236}">
                      <a16:creationId xmlns:a16="http://schemas.microsoft.com/office/drawing/2014/main" id="{9492B289-2C8C-491D-914E-36D7888F4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51" name="Picture 56">
                  <a:extLst>
                    <a:ext uri="{FF2B5EF4-FFF2-40B4-BE49-F238E27FC236}">
                      <a16:creationId xmlns:a16="http://schemas.microsoft.com/office/drawing/2014/main" id="{6B47315D-74AC-4C4A-844A-40A93437F7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3" name="Group 57">
              <a:extLst>
                <a:ext uri="{FF2B5EF4-FFF2-40B4-BE49-F238E27FC236}">
                  <a16:creationId xmlns:a16="http://schemas.microsoft.com/office/drawing/2014/main" id="{C40FD2AC-6071-4CF5-A7E8-1D57ABF6C5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25636" name="Group 58">
                <a:extLst>
                  <a:ext uri="{FF2B5EF4-FFF2-40B4-BE49-F238E27FC236}">
                    <a16:creationId xmlns:a16="http://schemas.microsoft.com/office/drawing/2014/main" id="{3BBB0467-5446-4F72-B03D-7DFF1F6264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25644" name="Picture 59">
                  <a:extLst>
                    <a:ext uri="{FF2B5EF4-FFF2-40B4-BE49-F238E27FC236}">
                      <a16:creationId xmlns:a16="http://schemas.microsoft.com/office/drawing/2014/main" id="{2AE2D3C6-75F2-44EE-B279-31523B6B27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5" name="Picture 60">
                  <a:extLst>
                    <a:ext uri="{FF2B5EF4-FFF2-40B4-BE49-F238E27FC236}">
                      <a16:creationId xmlns:a16="http://schemas.microsoft.com/office/drawing/2014/main" id="{6E51F110-8E26-454C-882A-A46103D5E5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37" name="Group 61">
                <a:extLst>
                  <a:ext uri="{FF2B5EF4-FFF2-40B4-BE49-F238E27FC236}">
                    <a16:creationId xmlns:a16="http://schemas.microsoft.com/office/drawing/2014/main" id="{35956752-B027-4156-B06B-9CE2E4A073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25642" name="Picture 62">
                  <a:extLst>
                    <a:ext uri="{FF2B5EF4-FFF2-40B4-BE49-F238E27FC236}">
                      <a16:creationId xmlns:a16="http://schemas.microsoft.com/office/drawing/2014/main" id="{CFE0F2A5-9536-4ACF-A707-C9DC1FC163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3" name="Picture 63">
                  <a:extLst>
                    <a:ext uri="{FF2B5EF4-FFF2-40B4-BE49-F238E27FC236}">
                      <a16:creationId xmlns:a16="http://schemas.microsoft.com/office/drawing/2014/main" id="{1E64E74D-D5E3-45CA-B533-D2B4FB060E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38" name="Picture 64">
                <a:extLst>
                  <a:ext uri="{FF2B5EF4-FFF2-40B4-BE49-F238E27FC236}">
                    <a16:creationId xmlns:a16="http://schemas.microsoft.com/office/drawing/2014/main" id="{BAC86B54-F855-4DC0-9A1A-A9B50A7466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39" name="Group 65">
                <a:extLst>
                  <a:ext uri="{FF2B5EF4-FFF2-40B4-BE49-F238E27FC236}">
                    <a16:creationId xmlns:a16="http://schemas.microsoft.com/office/drawing/2014/main" id="{3B3BBA92-8A70-428B-8E79-E5EEABB1F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25640" name="Picture 66">
                  <a:extLst>
                    <a:ext uri="{FF2B5EF4-FFF2-40B4-BE49-F238E27FC236}">
                      <a16:creationId xmlns:a16="http://schemas.microsoft.com/office/drawing/2014/main" id="{ED50DC81-6A7D-4945-8A44-EE2973AE44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41" name="Picture 67">
                  <a:extLst>
                    <a:ext uri="{FF2B5EF4-FFF2-40B4-BE49-F238E27FC236}">
                      <a16:creationId xmlns:a16="http://schemas.microsoft.com/office/drawing/2014/main" id="{5F5DC0F8-7B28-4CB4-9E16-22D1E76773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4" name="Group 68">
              <a:extLst>
                <a:ext uri="{FF2B5EF4-FFF2-40B4-BE49-F238E27FC236}">
                  <a16:creationId xmlns:a16="http://schemas.microsoft.com/office/drawing/2014/main" id="{C69C75B9-74B7-40D0-BF0E-2B63512F9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25626" name="Group 69">
                <a:extLst>
                  <a:ext uri="{FF2B5EF4-FFF2-40B4-BE49-F238E27FC236}">
                    <a16:creationId xmlns:a16="http://schemas.microsoft.com/office/drawing/2014/main" id="{447F7DAC-C287-4B1A-8410-4B023F6A9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25634" name="Picture 70">
                  <a:extLst>
                    <a:ext uri="{FF2B5EF4-FFF2-40B4-BE49-F238E27FC236}">
                      <a16:creationId xmlns:a16="http://schemas.microsoft.com/office/drawing/2014/main" id="{D6B7D44C-7BEF-4719-B66E-7DCCF3881C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5" name="Picture 71">
                  <a:extLst>
                    <a:ext uri="{FF2B5EF4-FFF2-40B4-BE49-F238E27FC236}">
                      <a16:creationId xmlns:a16="http://schemas.microsoft.com/office/drawing/2014/main" id="{86447A2E-ADAE-47C3-928F-0096A61353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27" name="Group 72">
                <a:extLst>
                  <a:ext uri="{FF2B5EF4-FFF2-40B4-BE49-F238E27FC236}">
                    <a16:creationId xmlns:a16="http://schemas.microsoft.com/office/drawing/2014/main" id="{236DB65D-5137-4B2B-A27F-21ABE91C0F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25632" name="Picture 73">
                  <a:extLst>
                    <a:ext uri="{FF2B5EF4-FFF2-40B4-BE49-F238E27FC236}">
                      <a16:creationId xmlns:a16="http://schemas.microsoft.com/office/drawing/2014/main" id="{29FCB9C9-BF54-4719-B5FA-398C569963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3" name="Picture 74">
                  <a:extLst>
                    <a:ext uri="{FF2B5EF4-FFF2-40B4-BE49-F238E27FC236}">
                      <a16:creationId xmlns:a16="http://schemas.microsoft.com/office/drawing/2014/main" id="{5AD94A0B-0E4F-4B74-868C-DDC210659E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28" name="Picture 75">
                <a:extLst>
                  <a:ext uri="{FF2B5EF4-FFF2-40B4-BE49-F238E27FC236}">
                    <a16:creationId xmlns:a16="http://schemas.microsoft.com/office/drawing/2014/main" id="{EE169461-D0DF-4981-AC16-D5A63C979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29" name="Group 76">
                <a:extLst>
                  <a:ext uri="{FF2B5EF4-FFF2-40B4-BE49-F238E27FC236}">
                    <a16:creationId xmlns:a16="http://schemas.microsoft.com/office/drawing/2014/main" id="{EE028EF9-45CE-490A-B7C0-5FC1D406EE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25630" name="Picture 77">
                  <a:extLst>
                    <a:ext uri="{FF2B5EF4-FFF2-40B4-BE49-F238E27FC236}">
                      <a16:creationId xmlns:a16="http://schemas.microsoft.com/office/drawing/2014/main" id="{4CCC02DC-0E31-4CC5-ACD6-D824C78881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31" name="Picture 78">
                  <a:extLst>
                    <a:ext uri="{FF2B5EF4-FFF2-40B4-BE49-F238E27FC236}">
                      <a16:creationId xmlns:a16="http://schemas.microsoft.com/office/drawing/2014/main" id="{8BF5426B-81DB-4E56-861E-8941D45FE5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5615" name="Group 79">
              <a:extLst>
                <a:ext uri="{FF2B5EF4-FFF2-40B4-BE49-F238E27FC236}">
                  <a16:creationId xmlns:a16="http://schemas.microsoft.com/office/drawing/2014/main" id="{EE908D57-8FFF-47B5-9DA8-851E95219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25616" name="Group 80">
                <a:extLst>
                  <a:ext uri="{FF2B5EF4-FFF2-40B4-BE49-F238E27FC236}">
                    <a16:creationId xmlns:a16="http://schemas.microsoft.com/office/drawing/2014/main" id="{E277EB80-BF7C-419A-92BE-B688FCF58F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25624" name="Picture 81">
                  <a:extLst>
                    <a:ext uri="{FF2B5EF4-FFF2-40B4-BE49-F238E27FC236}">
                      <a16:creationId xmlns:a16="http://schemas.microsoft.com/office/drawing/2014/main" id="{80215434-78F4-4620-9938-E7D2C21C33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25" name="Picture 82">
                  <a:extLst>
                    <a:ext uri="{FF2B5EF4-FFF2-40B4-BE49-F238E27FC236}">
                      <a16:creationId xmlns:a16="http://schemas.microsoft.com/office/drawing/2014/main" id="{75FFF383-AE9A-453F-8BDA-61C76D182E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5617" name="Group 83">
                <a:extLst>
                  <a:ext uri="{FF2B5EF4-FFF2-40B4-BE49-F238E27FC236}">
                    <a16:creationId xmlns:a16="http://schemas.microsoft.com/office/drawing/2014/main" id="{10081621-DB0F-4EFE-92B9-451F92CFB3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25622" name="Picture 84">
                  <a:extLst>
                    <a:ext uri="{FF2B5EF4-FFF2-40B4-BE49-F238E27FC236}">
                      <a16:creationId xmlns:a16="http://schemas.microsoft.com/office/drawing/2014/main" id="{9B4605F0-733B-45A2-9076-42CED533ED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23" name="Picture 85">
                  <a:extLst>
                    <a:ext uri="{FF2B5EF4-FFF2-40B4-BE49-F238E27FC236}">
                      <a16:creationId xmlns:a16="http://schemas.microsoft.com/office/drawing/2014/main" id="{C4B21125-989E-4785-AE3E-D51A6A7132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5618" name="Picture 86">
                <a:extLst>
                  <a:ext uri="{FF2B5EF4-FFF2-40B4-BE49-F238E27FC236}">
                    <a16:creationId xmlns:a16="http://schemas.microsoft.com/office/drawing/2014/main" id="{7A47FB78-06A8-4EAF-A9B8-0C1FB3519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19" name="Group 87">
                <a:extLst>
                  <a:ext uri="{FF2B5EF4-FFF2-40B4-BE49-F238E27FC236}">
                    <a16:creationId xmlns:a16="http://schemas.microsoft.com/office/drawing/2014/main" id="{1367B87A-4194-4D43-8569-5D2E9F4197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25620" name="Picture 88">
                  <a:extLst>
                    <a:ext uri="{FF2B5EF4-FFF2-40B4-BE49-F238E27FC236}">
                      <a16:creationId xmlns:a16="http://schemas.microsoft.com/office/drawing/2014/main" id="{4D20D97F-5CFD-4877-8B39-5505F13AF6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621" name="Picture 89">
                  <a:extLst>
                    <a:ext uri="{FF2B5EF4-FFF2-40B4-BE49-F238E27FC236}">
                      <a16:creationId xmlns:a16="http://schemas.microsoft.com/office/drawing/2014/main" id="{80B1C044-4F11-408A-9F8E-A2441D8E27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25603" name="Picture 91">
            <a:extLst>
              <a:ext uri="{FF2B5EF4-FFF2-40B4-BE49-F238E27FC236}">
                <a16:creationId xmlns:a16="http://schemas.microsoft.com/office/drawing/2014/main" id="{17A82FAD-1441-4CDD-8843-75148814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375"/>
            <a:ext cx="4146550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92">
            <a:extLst>
              <a:ext uri="{FF2B5EF4-FFF2-40B4-BE49-F238E27FC236}">
                <a16:creationId xmlns:a16="http://schemas.microsoft.com/office/drawing/2014/main" id="{C0B5F69E-1936-42DF-B9E0-F2D0A7EA6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-7938"/>
            <a:ext cx="5500687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93">
            <a:extLst>
              <a:ext uri="{FF2B5EF4-FFF2-40B4-BE49-F238E27FC236}">
                <a16:creationId xmlns:a16="http://schemas.microsoft.com/office/drawing/2014/main" id="{C2336F2C-B990-4699-9B53-1A61523B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41465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FA611D3-46C2-467F-8683-119627517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" y="-1582"/>
            <a:ext cx="4964115" cy="8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46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">
            <a:extLst>
              <a:ext uri="{FF2B5EF4-FFF2-40B4-BE49-F238E27FC236}">
                <a16:creationId xmlns:a16="http://schemas.microsoft.com/office/drawing/2014/main" id="{F8F4BCA1-8586-4814-B3CD-DF32EBE1209A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082088" cy="6797675"/>
            <a:chOff x="0" y="0"/>
            <a:chExt cx="6307" cy="4720"/>
          </a:xfrm>
        </p:grpSpPr>
        <p:grpSp>
          <p:nvGrpSpPr>
            <p:cNvPr id="27676" name="Group 2">
              <a:extLst>
                <a:ext uri="{FF2B5EF4-FFF2-40B4-BE49-F238E27FC236}">
                  <a16:creationId xmlns:a16="http://schemas.microsoft.com/office/drawing/2014/main" id="{2A838162-F648-4568-9D75-3BB7744C25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6307" cy="607"/>
              <a:chOff x="0" y="0"/>
              <a:chExt cx="6307" cy="607"/>
            </a:xfrm>
          </p:grpSpPr>
          <p:grpSp>
            <p:nvGrpSpPr>
              <p:cNvPr id="27754" name="Group 3">
                <a:extLst>
                  <a:ext uri="{FF2B5EF4-FFF2-40B4-BE49-F238E27FC236}">
                    <a16:creationId xmlns:a16="http://schemas.microsoft.com/office/drawing/2014/main" id="{15D2C8B0-23F9-47A2-9626-8C74BB973E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008" cy="606"/>
                <a:chOff x="0" y="0"/>
                <a:chExt cx="2008" cy="606"/>
              </a:xfrm>
            </p:grpSpPr>
            <p:pic>
              <p:nvPicPr>
                <p:cNvPr id="27762" name="Picture 4">
                  <a:extLst>
                    <a:ext uri="{FF2B5EF4-FFF2-40B4-BE49-F238E27FC236}">
                      <a16:creationId xmlns:a16="http://schemas.microsoft.com/office/drawing/2014/main" id="{5EE7FA4F-11DA-4A2B-B7D5-133093C48D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63" name="Picture 5">
                  <a:extLst>
                    <a:ext uri="{FF2B5EF4-FFF2-40B4-BE49-F238E27FC236}">
                      <a16:creationId xmlns:a16="http://schemas.microsoft.com/office/drawing/2014/main" id="{7C61E6AA-FF89-491A-8C0C-E80D5FEE45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55" name="Group 6">
                <a:extLst>
                  <a:ext uri="{FF2B5EF4-FFF2-40B4-BE49-F238E27FC236}">
                    <a16:creationId xmlns:a16="http://schemas.microsoft.com/office/drawing/2014/main" id="{292B4E65-174D-4BFE-984B-C9E9978AC4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0"/>
                <a:ext cx="2008" cy="606"/>
                <a:chOff x="2010" y="0"/>
                <a:chExt cx="2008" cy="606"/>
              </a:xfrm>
            </p:grpSpPr>
            <p:pic>
              <p:nvPicPr>
                <p:cNvPr id="27760" name="Picture 7">
                  <a:extLst>
                    <a:ext uri="{FF2B5EF4-FFF2-40B4-BE49-F238E27FC236}">
                      <a16:creationId xmlns:a16="http://schemas.microsoft.com/office/drawing/2014/main" id="{BE01BA69-D92E-4870-8967-2551740A32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61" name="Picture 8">
                  <a:extLst>
                    <a:ext uri="{FF2B5EF4-FFF2-40B4-BE49-F238E27FC236}">
                      <a16:creationId xmlns:a16="http://schemas.microsoft.com/office/drawing/2014/main" id="{2D4C4DE5-6848-436D-9617-D523213FE0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56" name="Picture 9">
                <a:extLst>
                  <a:ext uri="{FF2B5EF4-FFF2-40B4-BE49-F238E27FC236}">
                    <a16:creationId xmlns:a16="http://schemas.microsoft.com/office/drawing/2014/main" id="{C8E548EC-B839-4221-9DC8-91DA7F2A8D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57" name="Group 10">
                <a:extLst>
                  <a:ext uri="{FF2B5EF4-FFF2-40B4-BE49-F238E27FC236}">
                    <a16:creationId xmlns:a16="http://schemas.microsoft.com/office/drawing/2014/main" id="{5065A50C-3FFF-4C80-946A-A6BC9207F3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0"/>
                <a:ext cx="2008" cy="606"/>
                <a:chOff x="4020" y="0"/>
                <a:chExt cx="2008" cy="606"/>
              </a:xfrm>
            </p:grpSpPr>
            <p:pic>
              <p:nvPicPr>
                <p:cNvPr id="27758" name="Picture 11">
                  <a:extLst>
                    <a:ext uri="{FF2B5EF4-FFF2-40B4-BE49-F238E27FC236}">
                      <a16:creationId xmlns:a16="http://schemas.microsoft.com/office/drawing/2014/main" id="{2926C32C-ED57-48C9-A213-CE8BAD2BD9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59" name="Picture 12">
                  <a:extLst>
                    <a:ext uri="{FF2B5EF4-FFF2-40B4-BE49-F238E27FC236}">
                      <a16:creationId xmlns:a16="http://schemas.microsoft.com/office/drawing/2014/main" id="{F3398B7E-FE3D-4685-942A-E6C566765D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77" name="Group 13">
              <a:extLst>
                <a:ext uri="{FF2B5EF4-FFF2-40B4-BE49-F238E27FC236}">
                  <a16:creationId xmlns:a16="http://schemas.microsoft.com/office/drawing/2014/main" id="{80A60F2A-9258-4ECA-9E2D-1FBE75FAC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35"/>
              <a:ext cx="6307" cy="607"/>
              <a:chOff x="0" y="635"/>
              <a:chExt cx="6307" cy="607"/>
            </a:xfrm>
          </p:grpSpPr>
          <p:grpSp>
            <p:nvGrpSpPr>
              <p:cNvPr id="27744" name="Group 14">
                <a:extLst>
                  <a:ext uri="{FF2B5EF4-FFF2-40B4-BE49-F238E27FC236}">
                    <a16:creationId xmlns:a16="http://schemas.microsoft.com/office/drawing/2014/main" id="{308F85DF-EFB2-4108-8624-AB3BC5480B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35"/>
                <a:ext cx="2008" cy="606"/>
                <a:chOff x="0" y="635"/>
                <a:chExt cx="2008" cy="606"/>
              </a:xfrm>
            </p:grpSpPr>
            <p:pic>
              <p:nvPicPr>
                <p:cNvPr id="27752" name="Picture 15">
                  <a:extLst>
                    <a:ext uri="{FF2B5EF4-FFF2-40B4-BE49-F238E27FC236}">
                      <a16:creationId xmlns:a16="http://schemas.microsoft.com/office/drawing/2014/main" id="{40308C8D-26E5-49BF-B6B5-52915CEC4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3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53" name="Picture 16">
                  <a:extLst>
                    <a:ext uri="{FF2B5EF4-FFF2-40B4-BE49-F238E27FC236}">
                      <a16:creationId xmlns:a16="http://schemas.microsoft.com/office/drawing/2014/main" id="{8167E980-CF28-4245-9BC7-CB3B4D968F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3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45" name="Group 17">
                <a:extLst>
                  <a:ext uri="{FF2B5EF4-FFF2-40B4-BE49-F238E27FC236}">
                    <a16:creationId xmlns:a16="http://schemas.microsoft.com/office/drawing/2014/main" id="{52112FF4-2666-41CD-9AEF-2FE5F44F45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35"/>
                <a:ext cx="2008" cy="606"/>
                <a:chOff x="2010" y="635"/>
                <a:chExt cx="2008" cy="606"/>
              </a:xfrm>
            </p:grpSpPr>
            <p:pic>
              <p:nvPicPr>
                <p:cNvPr id="27750" name="Picture 18">
                  <a:extLst>
                    <a:ext uri="{FF2B5EF4-FFF2-40B4-BE49-F238E27FC236}">
                      <a16:creationId xmlns:a16="http://schemas.microsoft.com/office/drawing/2014/main" id="{60D7BC1F-81AD-414B-8AC0-382B2E6562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51" name="Picture 19">
                  <a:extLst>
                    <a:ext uri="{FF2B5EF4-FFF2-40B4-BE49-F238E27FC236}">
                      <a16:creationId xmlns:a16="http://schemas.microsoft.com/office/drawing/2014/main" id="{413B3B35-3F28-4DE9-BE73-6EA2791B10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46" name="Picture 20">
                <a:extLst>
                  <a:ext uri="{FF2B5EF4-FFF2-40B4-BE49-F238E27FC236}">
                    <a16:creationId xmlns:a16="http://schemas.microsoft.com/office/drawing/2014/main" id="{0FE96AD4-AB49-46F5-B7E6-807F17317E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3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47" name="Group 21">
                <a:extLst>
                  <a:ext uri="{FF2B5EF4-FFF2-40B4-BE49-F238E27FC236}">
                    <a16:creationId xmlns:a16="http://schemas.microsoft.com/office/drawing/2014/main" id="{C040F76C-2092-4756-9039-3F6BBDBAF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35"/>
                <a:ext cx="2008" cy="606"/>
                <a:chOff x="4020" y="635"/>
                <a:chExt cx="2008" cy="606"/>
              </a:xfrm>
            </p:grpSpPr>
            <p:pic>
              <p:nvPicPr>
                <p:cNvPr id="27748" name="Picture 22">
                  <a:extLst>
                    <a:ext uri="{FF2B5EF4-FFF2-40B4-BE49-F238E27FC236}">
                      <a16:creationId xmlns:a16="http://schemas.microsoft.com/office/drawing/2014/main" id="{390CABAB-2437-4229-9C09-D4A4D954CE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49" name="Picture 23">
                  <a:extLst>
                    <a:ext uri="{FF2B5EF4-FFF2-40B4-BE49-F238E27FC236}">
                      <a16:creationId xmlns:a16="http://schemas.microsoft.com/office/drawing/2014/main" id="{ED3C704F-0F0B-4B1A-8613-6E62952B07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3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78" name="Group 24">
              <a:extLst>
                <a:ext uri="{FF2B5EF4-FFF2-40B4-BE49-F238E27FC236}">
                  <a16:creationId xmlns:a16="http://schemas.microsoft.com/office/drawing/2014/main" id="{101F3470-D0DA-4345-92A0-E33323F166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70"/>
              <a:ext cx="6307" cy="607"/>
              <a:chOff x="0" y="1270"/>
              <a:chExt cx="6307" cy="607"/>
            </a:xfrm>
          </p:grpSpPr>
          <p:grpSp>
            <p:nvGrpSpPr>
              <p:cNvPr id="27734" name="Group 25">
                <a:extLst>
                  <a:ext uri="{FF2B5EF4-FFF2-40B4-BE49-F238E27FC236}">
                    <a16:creationId xmlns:a16="http://schemas.microsoft.com/office/drawing/2014/main" id="{442FFA51-5D36-4449-AE01-B323AFD4EC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70"/>
                <a:ext cx="2008" cy="606"/>
                <a:chOff x="0" y="1270"/>
                <a:chExt cx="2008" cy="606"/>
              </a:xfrm>
            </p:grpSpPr>
            <p:pic>
              <p:nvPicPr>
                <p:cNvPr id="27742" name="Picture 26">
                  <a:extLst>
                    <a:ext uri="{FF2B5EF4-FFF2-40B4-BE49-F238E27FC236}">
                      <a16:creationId xmlns:a16="http://schemas.microsoft.com/office/drawing/2014/main" id="{8927232D-81BD-43F6-B35C-DAF2D294B9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7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43" name="Picture 27">
                  <a:extLst>
                    <a:ext uri="{FF2B5EF4-FFF2-40B4-BE49-F238E27FC236}">
                      <a16:creationId xmlns:a16="http://schemas.microsoft.com/office/drawing/2014/main" id="{3DC3B7FC-EE9D-41D8-ABA3-F8ABB0BDB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7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35" name="Group 28">
                <a:extLst>
                  <a:ext uri="{FF2B5EF4-FFF2-40B4-BE49-F238E27FC236}">
                    <a16:creationId xmlns:a16="http://schemas.microsoft.com/office/drawing/2014/main" id="{DDDDA9AB-D8F1-4F99-A437-80469B0F4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70"/>
                <a:ext cx="2008" cy="606"/>
                <a:chOff x="2010" y="1270"/>
                <a:chExt cx="2008" cy="606"/>
              </a:xfrm>
            </p:grpSpPr>
            <p:pic>
              <p:nvPicPr>
                <p:cNvPr id="27740" name="Picture 29">
                  <a:extLst>
                    <a:ext uri="{FF2B5EF4-FFF2-40B4-BE49-F238E27FC236}">
                      <a16:creationId xmlns:a16="http://schemas.microsoft.com/office/drawing/2014/main" id="{CB88BEEE-313D-44C8-BC20-FBC861E337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41" name="Picture 30">
                  <a:extLst>
                    <a:ext uri="{FF2B5EF4-FFF2-40B4-BE49-F238E27FC236}">
                      <a16:creationId xmlns:a16="http://schemas.microsoft.com/office/drawing/2014/main" id="{9E7D2FC5-233C-4077-945B-9E50ECFE7C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36" name="Picture 31">
                <a:extLst>
                  <a:ext uri="{FF2B5EF4-FFF2-40B4-BE49-F238E27FC236}">
                    <a16:creationId xmlns:a16="http://schemas.microsoft.com/office/drawing/2014/main" id="{AC5505C7-33DE-4136-A77F-9FA1D210D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7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37" name="Group 32">
                <a:extLst>
                  <a:ext uri="{FF2B5EF4-FFF2-40B4-BE49-F238E27FC236}">
                    <a16:creationId xmlns:a16="http://schemas.microsoft.com/office/drawing/2014/main" id="{DC5F9DD3-63F6-4DDD-AE19-DA62DCA2E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70"/>
                <a:ext cx="2008" cy="606"/>
                <a:chOff x="4020" y="1270"/>
                <a:chExt cx="2008" cy="606"/>
              </a:xfrm>
            </p:grpSpPr>
            <p:pic>
              <p:nvPicPr>
                <p:cNvPr id="27738" name="Picture 33">
                  <a:extLst>
                    <a:ext uri="{FF2B5EF4-FFF2-40B4-BE49-F238E27FC236}">
                      <a16:creationId xmlns:a16="http://schemas.microsoft.com/office/drawing/2014/main" id="{4F063C33-FB34-440A-A338-F751430579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39" name="Picture 34">
                  <a:extLst>
                    <a:ext uri="{FF2B5EF4-FFF2-40B4-BE49-F238E27FC236}">
                      <a16:creationId xmlns:a16="http://schemas.microsoft.com/office/drawing/2014/main" id="{0AF2C131-E941-43E2-A295-D2584F6BA7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7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79" name="Group 35">
              <a:extLst>
                <a:ext uri="{FF2B5EF4-FFF2-40B4-BE49-F238E27FC236}">
                  <a16:creationId xmlns:a16="http://schemas.microsoft.com/office/drawing/2014/main" id="{4DBCF905-D9B7-46D6-9D6E-C05EED5D0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"/>
              <a:ext cx="6307" cy="607"/>
              <a:chOff x="0" y="1905"/>
              <a:chExt cx="6307" cy="607"/>
            </a:xfrm>
          </p:grpSpPr>
          <p:grpSp>
            <p:nvGrpSpPr>
              <p:cNvPr id="27724" name="Group 36">
                <a:extLst>
                  <a:ext uri="{FF2B5EF4-FFF2-40B4-BE49-F238E27FC236}">
                    <a16:creationId xmlns:a16="http://schemas.microsoft.com/office/drawing/2014/main" id="{445076F8-61EA-4ED6-A324-54BAA46E32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05"/>
                <a:ext cx="2008" cy="606"/>
                <a:chOff x="0" y="1905"/>
                <a:chExt cx="2008" cy="606"/>
              </a:xfrm>
            </p:grpSpPr>
            <p:pic>
              <p:nvPicPr>
                <p:cNvPr id="27732" name="Picture 37">
                  <a:extLst>
                    <a:ext uri="{FF2B5EF4-FFF2-40B4-BE49-F238E27FC236}">
                      <a16:creationId xmlns:a16="http://schemas.microsoft.com/office/drawing/2014/main" id="{799F549F-27EC-4576-9DBA-53FF304CD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0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33" name="Picture 38">
                  <a:extLst>
                    <a:ext uri="{FF2B5EF4-FFF2-40B4-BE49-F238E27FC236}">
                      <a16:creationId xmlns:a16="http://schemas.microsoft.com/office/drawing/2014/main" id="{30815FA5-B653-4AEA-BF52-4F65722558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0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25" name="Group 39">
                <a:extLst>
                  <a:ext uri="{FF2B5EF4-FFF2-40B4-BE49-F238E27FC236}">
                    <a16:creationId xmlns:a16="http://schemas.microsoft.com/office/drawing/2014/main" id="{C2F54DEE-BCBF-4C2F-AB48-792B9E817D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05"/>
                <a:ext cx="2008" cy="606"/>
                <a:chOff x="2010" y="1905"/>
                <a:chExt cx="2008" cy="606"/>
              </a:xfrm>
            </p:grpSpPr>
            <p:pic>
              <p:nvPicPr>
                <p:cNvPr id="27730" name="Picture 40">
                  <a:extLst>
                    <a:ext uri="{FF2B5EF4-FFF2-40B4-BE49-F238E27FC236}">
                      <a16:creationId xmlns:a16="http://schemas.microsoft.com/office/drawing/2014/main" id="{A03C1E38-F9C1-4502-BB2E-966AC14D4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31" name="Picture 41">
                  <a:extLst>
                    <a:ext uri="{FF2B5EF4-FFF2-40B4-BE49-F238E27FC236}">
                      <a16:creationId xmlns:a16="http://schemas.microsoft.com/office/drawing/2014/main" id="{5AEE8B68-AFB2-4B65-9A0B-E709E3D79A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26" name="Picture 42">
                <a:extLst>
                  <a:ext uri="{FF2B5EF4-FFF2-40B4-BE49-F238E27FC236}">
                    <a16:creationId xmlns:a16="http://schemas.microsoft.com/office/drawing/2014/main" id="{2DDE943B-C766-408B-9036-665711E60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0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27" name="Group 43">
                <a:extLst>
                  <a:ext uri="{FF2B5EF4-FFF2-40B4-BE49-F238E27FC236}">
                    <a16:creationId xmlns:a16="http://schemas.microsoft.com/office/drawing/2014/main" id="{E0958650-1D4E-4224-A885-505EB451E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05"/>
                <a:ext cx="2008" cy="606"/>
                <a:chOff x="4020" y="1905"/>
                <a:chExt cx="2008" cy="606"/>
              </a:xfrm>
            </p:grpSpPr>
            <p:pic>
              <p:nvPicPr>
                <p:cNvPr id="27728" name="Picture 44">
                  <a:extLst>
                    <a:ext uri="{FF2B5EF4-FFF2-40B4-BE49-F238E27FC236}">
                      <a16:creationId xmlns:a16="http://schemas.microsoft.com/office/drawing/2014/main" id="{4A426306-66EC-49CE-AF33-44C2DA3616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29" name="Picture 45">
                  <a:extLst>
                    <a:ext uri="{FF2B5EF4-FFF2-40B4-BE49-F238E27FC236}">
                      <a16:creationId xmlns:a16="http://schemas.microsoft.com/office/drawing/2014/main" id="{22E6638D-26B6-45CE-B258-5A90E68D40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0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80" name="Group 46">
              <a:extLst>
                <a:ext uri="{FF2B5EF4-FFF2-40B4-BE49-F238E27FC236}">
                  <a16:creationId xmlns:a16="http://schemas.microsoft.com/office/drawing/2014/main" id="{735A7D2F-B546-4522-A49D-C6FAD55FFB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40"/>
              <a:ext cx="6307" cy="607"/>
              <a:chOff x="0" y="2540"/>
              <a:chExt cx="6307" cy="607"/>
            </a:xfrm>
          </p:grpSpPr>
          <p:grpSp>
            <p:nvGrpSpPr>
              <p:cNvPr id="27714" name="Group 47">
                <a:extLst>
                  <a:ext uri="{FF2B5EF4-FFF2-40B4-BE49-F238E27FC236}">
                    <a16:creationId xmlns:a16="http://schemas.microsoft.com/office/drawing/2014/main" id="{A58C1DD3-9F7B-4912-955A-B7BC127C5E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40"/>
                <a:ext cx="2008" cy="606"/>
                <a:chOff x="0" y="2540"/>
                <a:chExt cx="2008" cy="606"/>
              </a:xfrm>
            </p:grpSpPr>
            <p:pic>
              <p:nvPicPr>
                <p:cNvPr id="27722" name="Picture 48">
                  <a:extLst>
                    <a:ext uri="{FF2B5EF4-FFF2-40B4-BE49-F238E27FC236}">
                      <a16:creationId xmlns:a16="http://schemas.microsoft.com/office/drawing/2014/main" id="{DB923F28-3E42-468C-A825-1E3409CF78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4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23" name="Picture 49">
                  <a:extLst>
                    <a:ext uri="{FF2B5EF4-FFF2-40B4-BE49-F238E27FC236}">
                      <a16:creationId xmlns:a16="http://schemas.microsoft.com/office/drawing/2014/main" id="{8880D1B0-EAF4-413F-94E0-8FAB78FCC5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4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15" name="Group 50">
                <a:extLst>
                  <a:ext uri="{FF2B5EF4-FFF2-40B4-BE49-F238E27FC236}">
                    <a16:creationId xmlns:a16="http://schemas.microsoft.com/office/drawing/2014/main" id="{4AB1BBB0-0D14-4FFB-8BB1-4D8800C59C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40"/>
                <a:ext cx="2008" cy="606"/>
                <a:chOff x="2010" y="2540"/>
                <a:chExt cx="2008" cy="606"/>
              </a:xfrm>
            </p:grpSpPr>
            <p:pic>
              <p:nvPicPr>
                <p:cNvPr id="27720" name="Picture 51">
                  <a:extLst>
                    <a:ext uri="{FF2B5EF4-FFF2-40B4-BE49-F238E27FC236}">
                      <a16:creationId xmlns:a16="http://schemas.microsoft.com/office/drawing/2014/main" id="{61888CA5-C74D-46F9-AD76-376766480D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21" name="Picture 52">
                  <a:extLst>
                    <a:ext uri="{FF2B5EF4-FFF2-40B4-BE49-F238E27FC236}">
                      <a16:creationId xmlns:a16="http://schemas.microsoft.com/office/drawing/2014/main" id="{95825A13-763F-421B-8F6E-D2F4645D16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16" name="Picture 53">
                <a:extLst>
                  <a:ext uri="{FF2B5EF4-FFF2-40B4-BE49-F238E27FC236}">
                    <a16:creationId xmlns:a16="http://schemas.microsoft.com/office/drawing/2014/main" id="{E8D6508F-E2AC-405B-ABC8-1BF049AB4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4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17" name="Group 54">
                <a:extLst>
                  <a:ext uri="{FF2B5EF4-FFF2-40B4-BE49-F238E27FC236}">
                    <a16:creationId xmlns:a16="http://schemas.microsoft.com/office/drawing/2014/main" id="{9E896647-3936-459A-B855-CD51A89A41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40"/>
                <a:ext cx="2008" cy="606"/>
                <a:chOff x="4020" y="2540"/>
                <a:chExt cx="2008" cy="606"/>
              </a:xfrm>
            </p:grpSpPr>
            <p:pic>
              <p:nvPicPr>
                <p:cNvPr id="27718" name="Picture 55">
                  <a:extLst>
                    <a:ext uri="{FF2B5EF4-FFF2-40B4-BE49-F238E27FC236}">
                      <a16:creationId xmlns:a16="http://schemas.microsoft.com/office/drawing/2014/main" id="{0A0CCF4F-4FA1-442F-8B98-1A60FF5F3F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19" name="Picture 56">
                  <a:extLst>
                    <a:ext uri="{FF2B5EF4-FFF2-40B4-BE49-F238E27FC236}">
                      <a16:creationId xmlns:a16="http://schemas.microsoft.com/office/drawing/2014/main" id="{AB39F320-CAD8-45BE-962C-A57ED75F2A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4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81" name="Group 57">
              <a:extLst>
                <a:ext uri="{FF2B5EF4-FFF2-40B4-BE49-F238E27FC236}">
                  <a16:creationId xmlns:a16="http://schemas.microsoft.com/office/drawing/2014/main" id="{B05C5CF6-7A3E-4617-B6E8-422FDED5BF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75"/>
              <a:ext cx="6307" cy="607"/>
              <a:chOff x="0" y="3175"/>
              <a:chExt cx="6307" cy="607"/>
            </a:xfrm>
          </p:grpSpPr>
          <p:grpSp>
            <p:nvGrpSpPr>
              <p:cNvPr id="27704" name="Group 58">
                <a:extLst>
                  <a:ext uri="{FF2B5EF4-FFF2-40B4-BE49-F238E27FC236}">
                    <a16:creationId xmlns:a16="http://schemas.microsoft.com/office/drawing/2014/main" id="{C506B470-DA14-4AEA-9C0C-F794AE5736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175"/>
                <a:ext cx="2008" cy="606"/>
                <a:chOff x="0" y="3175"/>
                <a:chExt cx="2008" cy="606"/>
              </a:xfrm>
            </p:grpSpPr>
            <p:pic>
              <p:nvPicPr>
                <p:cNvPr id="27712" name="Picture 59">
                  <a:extLst>
                    <a:ext uri="{FF2B5EF4-FFF2-40B4-BE49-F238E27FC236}">
                      <a16:creationId xmlns:a16="http://schemas.microsoft.com/office/drawing/2014/main" id="{751D5734-97F7-4D74-8483-E03755AE47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17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13" name="Picture 60">
                  <a:extLst>
                    <a:ext uri="{FF2B5EF4-FFF2-40B4-BE49-F238E27FC236}">
                      <a16:creationId xmlns:a16="http://schemas.microsoft.com/office/drawing/2014/main" id="{D2F51886-9C06-4DC4-BCC6-57FD24F1CA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175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705" name="Group 61">
                <a:extLst>
                  <a:ext uri="{FF2B5EF4-FFF2-40B4-BE49-F238E27FC236}">
                    <a16:creationId xmlns:a16="http://schemas.microsoft.com/office/drawing/2014/main" id="{38078B83-8651-4DB6-AE41-75809CE4A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175"/>
                <a:ext cx="2008" cy="606"/>
                <a:chOff x="2010" y="3175"/>
                <a:chExt cx="2008" cy="606"/>
              </a:xfrm>
            </p:grpSpPr>
            <p:pic>
              <p:nvPicPr>
                <p:cNvPr id="27710" name="Picture 62">
                  <a:extLst>
                    <a:ext uri="{FF2B5EF4-FFF2-40B4-BE49-F238E27FC236}">
                      <a16:creationId xmlns:a16="http://schemas.microsoft.com/office/drawing/2014/main" id="{BF5A4C58-F6E7-49F2-A897-1EBB41125B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11" name="Picture 63">
                  <a:extLst>
                    <a:ext uri="{FF2B5EF4-FFF2-40B4-BE49-F238E27FC236}">
                      <a16:creationId xmlns:a16="http://schemas.microsoft.com/office/drawing/2014/main" id="{8D9F1F22-0880-453E-B555-70E818041C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706" name="Picture 64">
                <a:extLst>
                  <a:ext uri="{FF2B5EF4-FFF2-40B4-BE49-F238E27FC236}">
                    <a16:creationId xmlns:a16="http://schemas.microsoft.com/office/drawing/2014/main" id="{1451A86F-4960-4159-8364-B49A831F1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175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707" name="Group 65">
                <a:extLst>
                  <a:ext uri="{FF2B5EF4-FFF2-40B4-BE49-F238E27FC236}">
                    <a16:creationId xmlns:a16="http://schemas.microsoft.com/office/drawing/2014/main" id="{279FB16F-F302-4E68-8566-A62F5AF168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175"/>
                <a:ext cx="2008" cy="606"/>
                <a:chOff x="4020" y="3175"/>
                <a:chExt cx="2008" cy="606"/>
              </a:xfrm>
            </p:grpSpPr>
            <p:pic>
              <p:nvPicPr>
                <p:cNvPr id="27708" name="Picture 66">
                  <a:extLst>
                    <a:ext uri="{FF2B5EF4-FFF2-40B4-BE49-F238E27FC236}">
                      <a16:creationId xmlns:a16="http://schemas.microsoft.com/office/drawing/2014/main" id="{DFF199A4-6CFD-4993-9380-EE777CEF4D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09" name="Picture 67">
                  <a:extLst>
                    <a:ext uri="{FF2B5EF4-FFF2-40B4-BE49-F238E27FC236}">
                      <a16:creationId xmlns:a16="http://schemas.microsoft.com/office/drawing/2014/main" id="{5031EB9F-8B9E-4E37-9DBA-CA8619AEC9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175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82" name="Group 68">
              <a:extLst>
                <a:ext uri="{FF2B5EF4-FFF2-40B4-BE49-F238E27FC236}">
                  <a16:creationId xmlns:a16="http://schemas.microsoft.com/office/drawing/2014/main" id="{114F450D-BC5D-4BD5-9DFF-66D14A664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13"/>
              <a:ext cx="6307" cy="607"/>
              <a:chOff x="0" y="4113"/>
              <a:chExt cx="6307" cy="607"/>
            </a:xfrm>
          </p:grpSpPr>
          <p:grpSp>
            <p:nvGrpSpPr>
              <p:cNvPr id="27694" name="Group 69">
                <a:extLst>
                  <a:ext uri="{FF2B5EF4-FFF2-40B4-BE49-F238E27FC236}">
                    <a16:creationId xmlns:a16="http://schemas.microsoft.com/office/drawing/2014/main" id="{ECA82893-C15C-44B9-9E44-AC2F692BE8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13"/>
                <a:ext cx="2008" cy="606"/>
                <a:chOff x="0" y="4113"/>
                <a:chExt cx="2008" cy="606"/>
              </a:xfrm>
            </p:grpSpPr>
            <p:pic>
              <p:nvPicPr>
                <p:cNvPr id="27702" name="Picture 70">
                  <a:extLst>
                    <a:ext uri="{FF2B5EF4-FFF2-40B4-BE49-F238E27FC236}">
                      <a16:creationId xmlns:a16="http://schemas.microsoft.com/office/drawing/2014/main" id="{9C57CDD4-8AEC-4197-9777-D2CA2A0C46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13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03" name="Picture 71">
                  <a:extLst>
                    <a:ext uri="{FF2B5EF4-FFF2-40B4-BE49-F238E27FC236}">
                      <a16:creationId xmlns:a16="http://schemas.microsoft.com/office/drawing/2014/main" id="{7BA93DF9-0202-40D8-8243-DB464CA84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13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695" name="Group 72">
                <a:extLst>
                  <a:ext uri="{FF2B5EF4-FFF2-40B4-BE49-F238E27FC236}">
                    <a16:creationId xmlns:a16="http://schemas.microsoft.com/office/drawing/2014/main" id="{BF484504-772A-4C52-AC8B-8F54CB2800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13"/>
                <a:ext cx="2008" cy="606"/>
                <a:chOff x="2010" y="4113"/>
                <a:chExt cx="2008" cy="606"/>
              </a:xfrm>
            </p:grpSpPr>
            <p:pic>
              <p:nvPicPr>
                <p:cNvPr id="27700" name="Picture 73">
                  <a:extLst>
                    <a:ext uri="{FF2B5EF4-FFF2-40B4-BE49-F238E27FC236}">
                      <a16:creationId xmlns:a16="http://schemas.microsoft.com/office/drawing/2014/main" id="{956B151C-2F77-4A1A-BC8E-3502E94F76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701" name="Picture 74">
                  <a:extLst>
                    <a:ext uri="{FF2B5EF4-FFF2-40B4-BE49-F238E27FC236}">
                      <a16:creationId xmlns:a16="http://schemas.microsoft.com/office/drawing/2014/main" id="{8BA9BFE2-5BF8-4A95-B312-62874FC1E9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696" name="Picture 75">
                <a:extLst>
                  <a:ext uri="{FF2B5EF4-FFF2-40B4-BE49-F238E27FC236}">
                    <a16:creationId xmlns:a16="http://schemas.microsoft.com/office/drawing/2014/main" id="{018085CE-CD63-4749-AEDA-2538F7341D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13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697" name="Group 76">
                <a:extLst>
                  <a:ext uri="{FF2B5EF4-FFF2-40B4-BE49-F238E27FC236}">
                    <a16:creationId xmlns:a16="http://schemas.microsoft.com/office/drawing/2014/main" id="{E0BB3DEF-1001-4D91-9C70-59D3495F02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13"/>
                <a:ext cx="2008" cy="606"/>
                <a:chOff x="4020" y="4113"/>
                <a:chExt cx="2008" cy="606"/>
              </a:xfrm>
            </p:grpSpPr>
            <p:pic>
              <p:nvPicPr>
                <p:cNvPr id="27698" name="Picture 77">
                  <a:extLst>
                    <a:ext uri="{FF2B5EF4-FFF2-40B4-BE49-F238E27FC236}">
                      <a16:creationId xmlns:a16="http://schemas.microsoft.com/office/drawing/2014/main" id="{BA113ECC-FE7C-417B-A971-DCEB71A01F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699" name="Picture 78">
                  <a:extLst>
                    <a:ext uri="{FF2B5EF4-FFF2-40B4-BE49-F238E27FC236}">
                      <a16:creationId xmlns:a16="http://schemas.microsoft.com/office/drawing/2014/main" id="{E1937CBF-C230-42C1-BA4F-6BC032DD84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13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7683" name="Group 79">
              <a:extLst>
                <a:ext uri="{FF2B5EF4-FFF2-40B4-BE49-F238E27FC236}">
                  <a16:creationId xmlns:a16="http://schemas.microsoft.com/office/drawing/2014/main" id="{F37BD2C4-CA2E-4882-AF5D-81B138845C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10"/>
              <a:ext cx="6307" cy="607"/>
              <a:chOff x="0" y="3810"/>
              <a:chExt cx="6307" cy="607"/>
            </a:xfrm>
          </p:grpSpPr>
          <p:grpSp>
            <p:nvGrpSpPr>
              <p:cNvPr id="27684" name="Group 80">
                <a:extLst>
                  <a:ext uri="{FF2B5EF4-FFF2-40B4-BE49-F238E27FC236}">
                    <a16:creationId xmlns:a16="http://schemas.microsoft.com/office/drawing/2014/main" id="{D4EEBDB6-8270-443C-B756-282E8C45A5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10"/>
                <a:ext cx="2008" cy="606"/>
                <a:chOff x="0" y="3810"/>
                <a:chExt cx="2008" cy="606"/>
              </a:xfrm>
            </p:grpSpPr>
            <p:pic>
              <p:nvPicPr>
                <p:cNvPr id="27692" name="Picture 81">
                  <a:extLst>
                    <a:ext uri="{FF2B5EF4-FFF2-40B4-BE49-F238E27FC236}">
                      <a16:creationId xmlns:a16="http://schemas.microsoft.com/office/drawing/2014/main" id="{38FFBC64-1551-47BF-87AD-623344C43B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693" name="Picture 82">
                  <a:extLst>
                    <a:ext uri="{FF2B5EF4-FFF2-40B4-BE49-F238E27FC236}">
                      <a16:creationId xmlns:a16="http://schemas.microsoft.com/office/drawing/2014/main" id="{0FE03349-DBDA-4253-894E-DE7F866F08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10"/>
                  <a:ext cx="1004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7685" name="Group 83">
                <a:extLst>
                  <a:ext uri="{FF2B5EF4-FFF2-40B4-BE49-F238E27FC236}">
                    <a16:creationId xmlns:a16="http://schemas.microsoft.com/office/drawing/2014/main" id="{B380C17C-DD0A-4366-AEE7-2DE9C09DAB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10"/>
                <a:ext cx="2008" cy="606"/>
                <a:chOff x="2010" y="3810"/>
                <a:chExt cx="2008" cy="606"/>
              </a:xfrm>
            </p:grpSpPr>
            <p:pic>
              <p:nvPicPr>
                <p:cNvPr id="27690" name="Picture 84">
                  <a:extLst>
                    <a:ext uri="{FF2B5EF4-FFF2-40B4-BE49-F238E27FC236}">
                      <a16:creationId xmlns:a16="http://schemas.microsoft.com/office/drawing/2014/main" id="{1234EC3F-D173-49C5-BD52-102DADEDD6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691" name="Picture 85">
                  <a:extLst>
                    <a:ext uri="{FF2B5EF4-FFF2-40B4-BE49-F238E27FC236}">
                      <a16:creationId xmlns:a16="http://schemas.microsoft.com/office/drawing/2014/main" id="{39CC846D-574B-43C0-A496-C7D0E48CC3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7686" name="Picture 86">
                <a:extLst>
                  <a:ext uri="{FF2B5EF4-FFF2-40B4-BE49-F238E27FC236}">
                    <a16:creationId xmlns:a16="http://schemas.microsoft.com/office/drawing/2014/main" id="{CD756EB6-3853-4C80-A573-53BB49061B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10"/>
                <a:ext cx="1005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687" name="Group 87">
                <a:extLst>
                  <a:ext uri="{FF2B5EF4-FFF2-40B4-BE49-F238E27FC236}">
                    <a16:creationId xmlns:a16="http://schemas.microsoft.com/office/drawing/2014/main" id="{B2E70FF2-931C-4822-A5FA-93458D7D5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10"/>
                <a:ext cx="2008" cy="606"/>
                <a:chOff x="4020" y="3810"/>
                <a:chExt cx="2008" cy="606"/>
              </a:xfrm>
            </p:grpSpPr>
            <p:pic>
              <p:nvPicPr>
                <p:cNvPr id="27688" name="Picture 88">
                  <a:extLst>
                    <a:ext uri="{FF2B5EF4-FFF2-40B4-BE49-F238E27FC236}">
                      <a16:creationId xmlns:a16="http://schemas.microsoft.com/office/drawing/2014/main" id="{93B76B27-5CA1-4C60-8242-F7461EE356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689" name="Picture 89">
                  <a:extLst>
                    <a:ext uri="{FF2B5EF4-FFF2-40B4-BE49-F238E27FC236}">
                      <a16:creationId xmlns:a16="http://schemas.microsoft.com/office/drawing/2014/main" id="{22FE8C82-3F7E-4334-B4A3-30E2484663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10"/>
                  <a:ext cx="1003" cy="6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7651" name="Rectangle: Rounded Corners 93">
            <a:extLst>
              <a:ext uri="{FF2B5EF4-FFF2-40B4-BE49-F238E27FC236}">
                <a16:creationId xmlns:a16="http://schemas.microsoft.com/office/drawing/2014/main" id="{D728E525-8E3D-492A-B1CC-83BBB1A1E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913" y="2106613"/>
            <a:ext cx="2667000" cy="855662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/>
              <a:t>createClone</a:t>
            </a:r>
          </a:p>
        </p:txBody>
      </p:sp>
      <p:sp>
        <p:nvSpPr>
          <p:cNvPr id="27652" name="Rectangle: Rounded Corners 95">
            <a:extLst>
              <a:ext uri="{FF2B5EF4-FFF2-40B4-BE49-F238E27FC236}">
                <a16:creationId xmlns:a16="http://schemas.microsoft.com/office/drawing/2014/main" id="{0DF6A68A-6A76-4DD8-8A86-D577F2073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4849813"/>
            <a:ext cx="2667000" cy="855662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/>
              <a:t>lifeSpan</a:t>
            </a:r>
          </a:p>
        </p:txBody>
      </p:sp>
      <p:cxnSp>
        <p:nvCxnSpPr>
          <p:cNvPr id="27653" name="Straight Arrow Connector 8">
            <a:extLst>
              <a:ext uri="{FF2B5EF4-FFF2-40B4-BE49-F238E27FC236}">
                <a16:creationId xmlns:a16="http://schemas.microsoft.com/office/drawing/2014/main" id="{A31EBA1F-0487-4709-94AC-17EC122682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39938" y="2533650"/>
            <a:ext cx="1701800" cy="22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4" name="Straight Arrow Connector 105">
            <a:extLst>
              <a:ext uri="{FF2B5EF4-FFF2-40B4-BE49-F238E27FC236}">
                <a16:creationId xmlns:a16="http://schemas.microsoft.com/office/drawing/2014/main" id="{BBCE0168-7555-4F13-9166-7F318E71E2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55813" y="5253038"/>
            <a:ext cx="1701800" cy="206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55" name="Oval 10">
            <a:extLst>
              <a:ext uri="{FF2B5EF4-FFF2-40B4-BE49-F238E27FC236}">
                <a16:creationId xmlns:a16="http://schemas.microsoft.com/office/drawing/2014/main" id="{5ADE94E3-D43B-43AE-AB7E-E3826B6D0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19075"/>
            <a:ext cx="1195388" cy="6350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rgbClr val="FF0000"/>
                </a:solidFill>
              </a:rPr>
              <a:t>start</a:t>
            </a:r>
          </a:p>
        </p:txBody>
      </p:sp>
      <p:cxnSp>
        <p:nvCxnSpPr>
          <p:cNvPr id="27656" name="Straight Arrow Connector 107">
            <a:extLst>
              <a:ext uri="{FF2B5EF4-FFF2-40B4-BE49-F238E27FC236}">
                <a16:creationId xmlns:a16="http://schemas.microsoft.com/office/drawing/2014/main" id="{F1C99632-DC82-421A-892B-AFC45B001C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19300" y="854075"/>
            <a:ext cx="0" cy="534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57" name="Oval 114">
            <a:extLst>
              <a:ext uri="{FF2B5EF4-FFF2-40B4-BE49-F238E27FC236}">
                <a16:creationId xmlns:a16="http://schemas.microsoft.com/office/drawing/2014/main" id="{B2B8390E-F47A-4464-BA08-5C8FFD675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5995988"/>
            <a:ext cx="1195388" cy="633412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b="1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27658" name="Straight Arrow Connector 116">
            <a:extLst>
              <a:ext uri="{FF2B5EF4-FFF2-40B4-BE49-F238E27FC236}">
                <a16:creationId xmlns:a16="http://schemas.microsoft.com/office/drawing/2014/main" id="{95CF8AFD-C43B-4091-B1C7-7C3238904C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19300" y="2236788"/>
            <a:ext cx="36513" cy="375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9" name="Straight Arrow Connector 117">
            <a:extLst>
              <a:ext uri="{FF2B5EF4-FFF2-40B4-BE49-F238E27FC236}">
                <a16:creationId xmlns:a16="http://schemas.microsoft.com/office/drawing/2014/main" id="{A7E7BCAC-4F17-4DF4-86D3-94B559682F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7800" y="5897563"/>
            <a:ext cx="1701800" cy="206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Straight Connector 18">
            <a:extLst>
              <a:ext uri="{FF2B5EF4-FFF2-40B4-BE49-F238E27FC236}">
                <a16:creationId xmlns:a16="http://schemas.microsoft.com/office/drawing/2014/main" id="{20D5373B-C102-4880-A6F5-0919CC33AA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8750" y="5705475"/>
            <a:ext cx="9525" cy="2127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Straight Connector 120">
            <a:extLst>
              <a:ext uri="{FF2B5EF4-FFF2-40B4-BE49-F238E27FC236}">
                <a16:creationId xmlns:a16="http://schemas.microsoft.com/office/drawing/2014/main" id="{6B516D45-A730-4431-B65C-6169238354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59600" y="4602163"/>
            <a:ext cx="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2" name="Straight Arrow Connector 124">
            <a:extLst>
              <a:ext uri="{FF2B5EF4-FFF2-40B4-BE49-F238E27FC236}">
                <a16:creationId xmlns:a16="http://schemas.microsoft.com/office/drawing/2014/main" id="{6C1F061C-7729-4F60-9AC8-EADA3D28335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9063" y="4595813"/>
            <a:ext cx="1760537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3" name="Straight Arrow Connector 29">
            <a:extLst>
              <a:ext uri="{FF2B5EF4-FFF2-40B4-BE49-F238E27FC236}">
                <a16:creationId xmlns:a16="http://schemas.microsoft.com/office/drawing/2014/main" id="{28629444-EB05-44DE-8A4D-ABFC7D363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08588" y="4602163"/>
            <a:ext cx="0" cy="247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664" name="Picture 94" descr="Image result for star wars">
            <a:extLst>
              <a:ext uri="{FF2B5EF4-FFF2-40B4-BE49-F238E27FC236}">
                <a16:creationId xmlns:a16="http://schemas.microsoft.com/office/drawing/2014/main" id="{EA72B72A-BA94-4B18-A3A3-FFF04AD66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-4763"/>
            <a:ext cx="354330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5" name="Picture 30">
            <a:extLst>
              <a:ext uri="{FF2B5EF4-FFF2-40B4-BE49-F238E27FC236}">
                <a16:creationId xmlns:a16="http://schemas.microsoft.com/office/drawing/2014/main" id="{ABA0F11B-4B9C-42C7-9783-3AE44901F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4654550"/>
            <a:ext cx="177958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6" name="Picture 98" descr="Image result for star wars clone">
            <a:extLst>
              <a:ext uri="{FF2B5EF4-FFF2-40B4-BE49-F238E27FC236}">
                <a16:creationId xmlns:a16="http://schemas.microsoft.com/office/drawing/2014/main" id="{ACF64865-C4EC-4DF8-A8D3-28E8C6EB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3" y="5934075"/>
            <a:ext cx="214471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9F23EDB-83C6-4396-B50E-EC2DFADD4BEE}"/>
              </a:ext>
            </a:extLst>
          </p:cNvPr>
          <p:cNvSpPr/>
          <p:nvPr/>
        </p:nvSpPr>
        <p:spPr bwMode="auto">
          <a:xfrm>
            <a:off x="3759200" y="3321050"/>
            <a:ext cx="2667000" cy="8556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800" b="1" dirty="0" err="1"/>
              <a:t>inputClones</a:t>
            </a:r>
            <a:endParaRPr lang="en-US" sz="2800" b="1" dirty="0"/>
          </a:p>
        </p:txBody>
      </p:sp>
      <p:cxnSp>
        <p:nvCxnSpPr>
          <p:cNvPr id="27668" name="Straight Arrow Connector 150">
            <a:extLst>
              <a:ext uri="{FF2B5EF4-FFF2-40B4-BE49-F238E27FC236}">
                <a16:creationId xmlns:a16="http://schemas.microsoft.com/office/drawing/2014/main" id="{8BD39ACC-4704-46BD-A69B-7CC7B89C305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51050" y="3724275"/>
            <a:ext cx="1701800" cy="206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Straight Arrow Connector 151">
            <a:extLst>
              <a:ext uri="{FF2B5EF4-FFF2-40B4-BE49-F238E27FC236}">
                <a16:creationId xmlns:a16="http://schemas.microsoft.com/office/drawing/2014/main" id="{9DB7CD01-A910-4080-89B4-BDBA6A68A3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53038" y="4367213"/>
            <a:ext cx="1700212" cy="206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Straight Connector 152">
            <a:extLst>
              <a:ext uri="{FF2B5EF4-FFF2-40B4-BE49-F238E27FC236}">
                <a16:creationId xmlns:a16="http://schemas.microsoft.com/office/drawing/2014/main" id="{9A933C83-F54E-4F4D-97B9-FFBF92139E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33988" y="4176713"/>
            <a:ext cx="9525" cy="2111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Straight Connector 153">
            <a:extLst>
              <a:ext uri="{FF2B5EF4-FFF2-40B4-BE49-F238E27FC236}">
                <a16:creationId xmlns:a16="http://schemas.microsoft.com/office/drawing/2014/main" id="{D477F41A-0E82-42DD-AAB8-A14E7F5F9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53250" y="3073400"/>
            <a:ext cx="0" cy="12938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Straight Arrow Connector 154">
            <a:extLst>
              <a:ext uri="{FF2B5EF4-FFF2-40B4-BE49-F238E27FC236}">
                <a16:creationId xmlns:a16="http://schemas.microsoft.com/office/drawing/2014/main" id="{6B09704D-15CE-4239-B39E-A676332A043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4300" y="3067050"/>
            <a:ext cx="1758950" cy="6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3" name="Straight Arrow Connector 155">
            <a:extLst>
              <a:ext uri="{FF2B5EF4-FFF2-40B4-BE49-F238E27FC236}">
                <a16:creationId xmlns:a16="http://schemas.microsoft.com/office/drawing/2014/main" id="{0013A212-404F-4C0C-81E9-9F43B3A2FD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03825" y="3073400"/>
            <a:ext cx="0" cy="247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D194449-6B28-4EF6-9655-CF457999F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2045613" y="4015136"/>
            <a:ext cx="4876800" cy="850203"/>
          </a:xfrm>
          <a:prstGeom prst="rect">
            <a:avLst/>
          </a:prstGeom>
        </p:spPr>
      </p:pic>
      <p:sp>
        <p:nvSpPr>
          <p:cNvPr id="118" name="Rectangle: Rounded Corners 1">
            <a:extLst>
              <a:ext uri="{FF2B5EF4-FFF2-40B4-BE49-F238E27FC236}">
                <a16:creationId xmlns:a16="http://schemas.microsoft.com/office/drawing/2014/main" id="{54ED973D-7AC7-45CA-9454-A28EACDE4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1409700"/>
            <a:ext cx="2667000" cy="85566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2800" b="1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4355777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1">
            <a:extLst>
              <a:ext uri="{FF2B5EF4-FFF2-40B4-BE49-F238E27FC236}">
                <a16:creationId xmlns:a16="http://schemas.microsoft.com/office/drawing/2014/main" id="{AE190CB3-75F3-4D23-B8ED-5A157549C535}"/>
              </a:ext>
            </a:extLst>
          </p:cNvPr>
          <p:cNvGrpSpPr>
            <a:grpSpLocks/>
          </p:cNvGrpSpPr>
          <p:nvPr/>
        </p:nvGrpSpPr>
        <p:grpSpPr bwMode="auto">
          <a:xfrm>
            <a:off x="0" y="42863"/>
            <a:ext cx="9091613" cy="6805612"/>
            <a:chOff x="0" y="29"/>
            <a:chExt cx="6314" cy="4727"/>
          </a:xfrm>
        </p:grpSpPr>
        <p:grpSp>
          <p:nvGrpSpPr>
            <p:cNvPr id="29704" name="Group 2">
              <a:extLst>
                <a:ext uri="{FF2B5EF4-FFF2-40B4-BE49-F238E27FC236}">
                  <a16:creationId xmlns:a16="http://schemas.microsoft.com/office/drawing/2014/main" id="{73C39D60-ECB4-4D8B-BEB0-4B2EC580ED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9"/>
              <a:ext cx="6314" cy="614"/>
              <a:chOff x="0" y="29"/>
              <a:chExt cx="6314" cy="614"/>
            </a:xfrm>
          </p:grpSpPr>
          <p:grpSp>
            <p:nvGrpSpPr>
              <p:cNvPr id="29782" name="Group 3">
                <a:extLst>
                  <a:ext uri="{FF2B5EF4-FFF2-40B4-BE49-F238E27FC236}">
                    <a16:creationId xmlns:a16="http://schemas.microsoft.com/office/drawing/2014/main" id="{FD7DDD91-D4CF-4A95-A4C0-FD0F5C51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"/>
                <a:ext cx="2015" cy="613"/>
                <a:chOff x="0" y="29"/>
                <a:chExt cx="2015" cy="613"/>
              </a:xfrm>
            </p:grpSpPr>
            <p:pic>
              <p:nvPicPr>
                <p:cNvPr id="29790" name="Picture 4">
                  <a:extLst>
                    <a:ext uri="{FF2B5EF4-FFF2-40B4-BE49-F238E27FC236}">
                      <a16:creationId xmlns:a16="http://schemas.microsoft.com/office/drawing/2014/main" id="{1BE28DB2-E322-4B6E-8579-CCBE7FBE1F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91" name="Picture 5">
                  <a:extLst>
                    <a:ext uri="{FF2B5EF4-FFF2-40B4-BE49-F238E27FC236}">
                      <a16:creationId xmlns:a16="http://schemas.microsoft.com/office/drawing/2014/main" id="{07700D4E-085D-4DCC-ADEB-CA6CA59FC8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83" name="Group 6">
                <a:extLst>
                  <a:ext uri="{FF2B5EF4-FFF2-40B4-BE49-F238E27FC236}">
                    <a16:creationId xmlns:a16="http://schemas.microsoft.com/office/drawing/2014/main" id="{800BAA2C-4B67-434C-A3B0-C9C50ED56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9"/>
                <a:ext cx="2015" cy="613"/>
                <a:chOff x="2010" y="29"/>
                <a:chExt cx="2015" cy="613"/>
              </a:xfrm>
            </p:grpSpPr>
            <p:pic>
              <p:nvPicPr>
                <p:cNvPr id="29788" name="Picture 7">
                  <a:extLst>
                    <a:ext uri="{FF2B5EF4-FFF2-40B4-BE49-F238E27FC236}">
                      <a16:creationId xmlns:a16="http://schemas.microsoft.com/office/drawing/2014/main" id="{872BA2D1-0222-477A-81DD-3FB74B7510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89" name="Picture 8">
                  <a:extLst>
                    <a:ext uri="{FF2B5EF4-FFF2-40B4-BE49-F238E27FC236}">
                      <a16:creationId xmlns:a16="http://schemas.microsoft.com/office/drawing/2014/main" id="{95BA54DC-A933-4083-B4AE-F1D980187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84" name="Picture 9">
                <a:extLst>
                  <a:ext uri="{FF2B5EF4-FFF2-40B4-BE49-F238E27FC236}">
                    <a16:creationId xmlns:a16="http://schemas.microsoft.com/office/drawing/2014/main" id="{89A321E6-1E71-4FF3-A9CB-CF60D67721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85" name="Group 10">
                <a:extLst>
                  <a:ext uri="{FF2B5EF4-FFF2-40B4-BE49-F238E27FC236}">
                    <a16:creationId xmlns:a16="http://schemas.microsoft.com/office/drawing/2014/main" id="{F928243D-E7C8-47E4-8A5B-B7465C1992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9"/>
                <a:ext cx="2015" cy="613"/>
                <a:chOff x="4020" y="29"/>
                <a:chExt cx="2015" cy="613"/>
              </a:xfrm>
            </p:grpSpPr>
            <p:pic>
              <p:nvPicPr>
                <p:cNvPr id="29786" name="Picture 11">
                  <a:extLst>
                    <a:ext uri="{FF2B5EF4-FFF2-40B4-BE49-F238E27FC236}">
                      <a16:creationId xmlns:a16="http://schemas.microsoft.com/office/drawing/2014/main" id="{75B29DD6-A46A-4781-8029-9C42A077A2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87" name="Picture 12">
                  <a:extLst>
                    <a:ext uri="{FF2B5EF4-FFF2-40B4-BE49-F238E27FC236}">
                      <a16:creationId xmlns:a16="http://schemas.microsoft.com/office/drawing/2014/main" id="{56FC436D-DEE0-48F0-9264-805E29D785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05" name="Group 13">
              <a:extLst>
                <a:ext uri="{FF2B5EF4-FFF2-40B4-BE49-F238E27FC236}">
                  <a16:creationId xmlns:a16="http://schemas.microsoft.com/office/drawing/2014/main" id="{624A151C-BB78-414C-9E01-5F134D33B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64"/>
              <a:ext cx="6314" cy="614"/>
              <a:chOff x="0" y="664"/>
              <a:chExt cx="6314" cy="614"/>
            </a:xfrm>
          </p:grpSpPr>
          <p:grpSp>
            <p:nvGrpSpPr>
              <p:cNvPr id="29772" name="Group 14">
                <a:extLst>
                  <a:ext uri="{FF2B5EF4-FFF2-40B4-BE49-F238E27FC236}">
                    <a16:creationId xmlns:a16="http://schemas.microsoft.com/office/drawing/2014/main" id="{8636B313-9D95-4DE0-B6FB-DC5DF902B9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664"/>
                <a:ext cx="2015" cy="613"/>
                <a:chOff x="0" y="664"/>
                <a:chExt cx="2015" cy="613"/>
              </a:xfrm>
            </p:grpSpPr>
            <p:pic>
              <p:nvPicPr>
                <p:cNvPr id="29780" name="Picture 15">
                  <a:extLst>
                    <a:ext uri="{FF2B5EF4-FFF2-40B4-BE49-F238E27FC236}">
                      <a16:creationId xmlns:a16="http://schemas.microsoft.com/office/drawing/2014/main" id="{A0EC4CC5-D1C0-4BAB-954F-612B27B1F3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81" name="Picture 16">
                  <a:extLst>
                    <a:ext uri="{FF2B5EF4-FFF2-40B4-BE49-F238E27FC236}">
                      <a16:creationId xmlns:a16="http://schemas.microsoft.com/office/drawing/2014/main" id="{1B13E09D-0A3F-46CF-84CA-B8CB99DA12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66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73" name="Group 17">
                <a:extLst>
                  <a:ext uri="{FF2B5EF4-FFF2-40B4-BE49-F238E27FC236}">
                    <a16:creationId xmlns:a16="http://schemas.microsoft.com/office/drawing/2014/main" id="{3F09C617-58FA-4380-B4F3-F9A3D9DBA1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664"/>
                <a:ext cx="2015" cy="613"/>
                <a:chOff x="2010" y="664"/>
                <a:chExt cx="2015" cy="613"/>
              </a:xfrm>
            </p:grpSpPr>
            <p:pic>
              <p:nvPicPr>
                <p:cNvPr id="29778" name="Picture 18">
                  <a:extLst>
                    <a:ext uri="{FF2B5EF4-FFF2-40B4-BE49-F238E27FC236}">
                      <a16:creationId xmlns:a16="http://schemas.microsoft.com/office/drawing/2014/main" id="{D82E3029-E3E0-441A-A4AC-309AA0147C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79" name="Picture 19">
                  <a:extLst>
                    <a:ext uri="{FF2B5EF4-FFF2-40B4-BE49-F238E27FC236}">
                      <a16:creationId xmlns:a16="http://schemas.microsoft.com/office/drawing/2014/main" id="{87888817-1339-4047-93C5-0BD95015A3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74" name="Picture 20">
                <a:extLst>
                  <a:ext uri="{FF2B5EF4-FFF2-40B4-BE49-F238E27FC236}">
                    <a16:creationId xmlns:a16="http://schemas.microsoft.com/office/drawing/2014/main" id="{2A63FF5A-05A4-49E3-A103-632C4B6A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66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75" name="Group 21">
                <a:extLst>
                  <a:ext uri="{FF2B5EF4-FFF2-40B4-BE49-F238E27FC236}">
                    <a16:creationId xmlns:a16="http://schemas.microsoft.com/office/drawing/2014/main" id="{9D18D2DB-DAEB-4AF5-B2E8-383917356A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664"/>
                <a:ext cx="2015" cy="613"/>
                <a:chOff x="4020" y="664"/>
                <a:chExt cx="2015" cy="613"/>
              </a:xfrm>
            </p:grpSpPr>
            <p:pic>
              <p:nvPicPr>
                <p:cNvPr id="29776" name="Picture 22">
                  <a:extLst>
                    <a:ext uri="{FF2B5EF4-FFF2-40B4-BE49-F238E27FC236}">
                      <a16:creationId xmlns:a16="http://schemas.microsoft.com/office/drawing/2014/main" id="{46149801-90D1-41B1-80F5-DA91CD8A81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77" name="Picture 23">
                  <a:extLst>
                    <a:ext uri="{FF2B5EF4-FFF2-40B4-BE49-F238E27FC236}">
                      <a16:creationId xmlns:a16="http://schemas.microsoft.com/office/drawing/2014/main" id="{042078ED-543A-4212-9806-6959487FCB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66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06" name="Group 24">
              <a:extLst>
                <a:ext uri="{FF2B5EF4-FFF2-40B4-BE49-F238E27FC236}">
                  <a16:creationId xmlns:a16="http://schemas.microsoft.com/office/drawing/2014/main" id="{553C772E-38F4-4800-9FDB-72FD4BE8E3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299"/>
              <a:ext cx="6314" cy="614"/>
              <a:chOff x="0" y="1299"/>
              <a:chExt cx="6314" cy="614"/>
            </a:xfrm>
          </p:grpSpPr>
          <p:grpSp>
            <p:nvGrpSpPr>
              <p:cNvPr id="29762" name="Group 25">
                <a:extLst>
                  <a:ext uri="{FF2B5EF4-FFF2-40B4-BE49-F238E27FC236}">
                    <a16:creationId xmlns:a16="http://schemas.microsoft.com/office/drawing/2014/main" id="{FAB8C81C-884D-4C00-BDD8-73308C3BFE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99"/>
                <a:ext cx="2015" cy="613"/>
                <a:chOff x="0" y="1299"/>
                <a:chExt cx="2015" cy="613"/>
              </a:xfrm>
            </p:grpSpPr>
            <p:pic>
              <p:nvPicPr>
                <p:cNvPr id="29770" name="Picture 26">
                  <a:extLst>
                    <a:ext uri="{FF2B5EF4-FFF2-40B4-BE49-F238E27FC236}">
                      <a16:creationId xmlns:a16="http://schemas.microsoft.com/office/drawing/2014/main" id="{5BED657B-4A13-4B4A-8856-52525F249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71" name="Picture 27">
                  <a:extLst>
                    <a:ext uri="{FF2B5EF4-FFF2-40B4-BE49-F238E27FC236}">
                      <a16:creationId xmlns:a16="http://schemas.microsoft.com/office/drawing/2014/main" id="{73AEFEC3-D0D3-4A7F-AD65-5CB88F53CC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29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63" name="Group 28">
                <a:extLst>
                  <a:ext uri="{FF2B5EF4-FFF2-40B4-BE49-F238E27FC236}">
                    <a16:creationId xmlns:a16="http://schemas.microsoft.com/office/drawing/2014/main" id="{AA388C0E-B025-4C1D-B651-F1ACE051E0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299"/>
                <a:ext cx="2015" cy="613"/>
                <a:chOff x="2010" y="1299"/>
                <a:chExt cx="2015" cy="613"/>
              </a:xfrm>
            </p:grpSpPr>
            <p:pic>
              <p:nvPicPr>
                <p:cNvPr id="29768" name="Picture 29">
                  <a:extLst>
                    <a:ext uri="{FF2B5EF4-FFF2-40B4-BE49-F238E27FC236}">
                      <a16:creationId xmlns:a16="http://schemas.microsoft.com/office/drawing/2014/main" id="{96D67A80-7C76-4E5E-A1ED-158C720223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69" name="Picture 30">
                  <a:extLst>
                    <a:ext uri="{FF2B5EF4-FFF2-40B4-BE49-F238E27FC236}">
                      <a16:creationId xmlns:a16="http://schemas.microsoft.com/office/drawing/2014/main" id="{535C385E-9A9A-49F5-89B7-17F8A3D54D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64" name="Picture 31">
                <a:extLst>
                  <a:ext uri="{FF2B5EF4-FFF2-40B4-BE49-F238E27FC236}">
                    <a16:creationId xmlns:a16="http://schemas.microsoft.com/office/drawing/2014/main" id="{D49F3D3F-702F-4298-A651-53AC93862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29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65" name="Group 32">
                <a:extLst>
                  <a:ext uri="{FF2B5EF4-FFF2-40B4-BE49-F238E27FC236}">
                    <a16:creationId xmlns:a16="http://schemas.microsoft.com/office/drawing/2014/main" id="{4858FF8F-81F7-4901-A934-7F5CFED4DC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299"/>
                <a:ext cx="2015" cy="613"/>
                <a:chOff x="4020" y="1299"/>
                <a:chExt cx="2015" cy="613"/>
              </a:xfrm>
            </p:grpSpPr>
            <p:pic>
              <p:nvPicPr>
                <p:cNvPr id="29766" name="Picture 33">
                  <a:extLst>
                    <a:ext uri="{FF2B5EF4-FFF2-40B4-BE49-F238E27FC236}">
                      <a16:creationId xmlns:a16="http://schemas.microsoft.com/office/drawing/2014/main" id="{B233733D-5061-42C1-9933-2246C76EE4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67" name="Picture 34">
                  <a:extLst>
                    <a:ext uri="{FF2B5EF4-FFF2-40B4-BE49-F238E27FC236}">
                      <a16:creationId xmlns:a16="http://schemas.microsoft.com/office/drawing/2014/main" id="{5377DE35-9ABC-499C-8ECE-250193ECDC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29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07" name="Group 35">
              <a:extLst>
                <a:ext uri="{FF2B5EF4-FFF2-40B4-BE49-F238E27FC236}">
                  <a16:creationId xmlns:a16="http://schemas.microsoft.com/office/drawing/2014/main" id="{B4CB6598-52FE-4FD7-BC8B-9D826068A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34"/>
              <a:ext cx="6314" cy="614"/>
              <a:chOff x="0" y="1934"/>
              <a:chExt cx="6314" cy="614"/>
            </a:xfrm>
          </p:grpSpPr>
          <p:grpSp>
            <p:nvGrpSpPr>
              <p:cNvPr id="29752" name="Group 36">
                <a:extLst>
                  <a:ext uri="{FF2B5EF4-FFF2-40B4-BE49-F238E27FC236}">
                    <a16:creationId xmlns:a16="http://schemas.microsoft.com/office/drawing/2014/main" id="{FD7B4482-1339-4161-BE14-18065BCD51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34"/>
                <a:ext cx="2015" cy="613"/>
                <a:chOff x="0" y="1934"/>
                <a:chExt cx="2015" cy="613"/>
              </a:xfrm>
            </p:grpSpPr>
            <p:pic>
              <p:nvPicPr>
                <p:cNvPr id="29760" name="Picture 37">
                  <a:extLst>
                    <a:ext uri="{FF2B5EF4-FFF2-40B4-BE49-F238E27FC236}">
                      <a16:creationId xmlns:a16="http://schemas.microsoft.com/office/drawing/2014/main" id="{1BB6BB20-1BF6-41B9-ADFF-7B308622A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61" name="Picture 38">
                  <a:extLst>
                    <a:ext uri="{FF2B5EF4-FFF2-40B4-BE49-F238E27FC236}">
                      <a16:creationId xmlns:a16="http://schemas.microsoft.com/office/drawing/2014/main" id="{45874948-5C69-4CF6-BC8E-9C4DE4221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193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53" name="Group 39">
                <a:extLst>
                  <a:ext uri="{FF2B5EF4-FFF2-40B4-BE49-F238E27FC236}">
                    <a16:creationId xmlns:a16="http://schemas.microsoft.com/office/drawing/2014/main" id="{13EB33A0-DED4-4EB8-AD76-5BC674739D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1934"/>
                <a:ext cx="2015" cy="613"/>
                <a:chOff x="2010" y="1934"/>
                <a:chExt cx="2015" cy="613"/>
              </a:xfrm>
            </p:grpSpPr>
            <p:pic>
              <p:nvPicPr>
                <p:cNvPr id="29758" name="Picture 40">
                  <a:extLst>
                    <a:ext uri="{FF2B5EF4-FFF2-40B4-BE49-F238E27FC236}">
                      <a16:creationId xmlns:a16="http://schemas.microsoft.com/office/drawing/2014/main" id="{42C5C674-50CA-48A0-90F3-739542690C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59" name="Picture 41">
                  <a:extLst>
                    <a:ext uri="{FF2B5EF4-FFF2-40B4-BE49-F238E27FC236}">
                      <a16:creationId xmlns:a16="http://schemas.microsoft.com/office/drawing/2014/main" id="{89C1EBC3-29A4-455C-8D73-57B55A7825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54" name="Picture 42">
                <a:extLst>
                  <a:ext uri="{FF2B5EF4-FFF2-40B4-BE49-F238E27FC236}">
                    <a16:creationId xmlns:a16="http://schemas.microsoft.com/office/drawing/2014/main" id="{C0DD4B47-CA99-403B-B414-8B7FFC6AE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93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55" name="Group 43">
                <a:extLst>
                  <a:ext uri="{FF2B5EF4-FFF2-40B4-BE49-F238E27FC236}">
                    <a16:creationId xmlns:a16="http://schemas.microsoft.com/office/drawing/2014/main" id="{A174C308-D345-40D1-8765-24E2E52FEA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1934"/>
                <a:ext cx="2015" cy="613"/>
                <a:chOff x="4020" y="1934"/>
                <a:chExt cx="2015" cy="613"/>
              </a:xfrm>
            </p:grpSpPr>
            <p:pic>
              <p:nvPicPr>
                <p:cNvPr id="29756" name="Picture 44">
                  <a:extLst>
                    <a:ext uri="{FF2B5EF4-FFF2-40B4-BE49-F238E27FC236}">
                      <a16:creationId xmlns:a16="http://schemas.microsoft.com/office/drawing/2014/main" id="{8C0CC194-1FE2-4CFC-811F-C68E0BBDA0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57" name="Picture 45">
                  <a:extLst>
                    <a:ext uri="{FF2B5EF4-FFF2-40B4-BE49-F238E27FC236}">
                      <a16:creationId xmlns:a16="http://schemas.microsoft.com/office/drawing/2014/main" id="{CE688595-6D60-42C2-A4A0-CBD0767B31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193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08" name="Group 46">
              <a:extLst>
                <a:ext uri="{FF2B5EF4-FFF2-40B4-BE49-F238E27FC236}">
                  <a16:creationId xmlns:a16="http://schemas.microsoft.com/office/drawing/2014/main" id="{7F06866D-5BA0-4DAC-9253-86EE5B891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569"/>
              <a:ext cx="6314" cy="614"/>
              <a:chOff x="0" y="2569"/>
              <a:chExt cx="6314" cy="614"/>
            </a:xfrm>
          </p:grpSpPr>
          <p:grpSp>
            <p:nvGrpSpPr>
              <p:cNvPr id="29742" name="Group 47">
                <a:extLst>
                  <a:ext uri="{FF2B5EF4-FFF2-40B4-BE49-F238E27FC236}">
                    <a16:creationId xmlns:a16="http://schemas.microsoft.com/office/drawing/2014/main" id="{548DCD2D-E3BC-4B36-B3BD-516EEC797C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569"/>
                <a:ext cx="2015" cy="613"/>
                <a:chOff x="0" y="2569"/>
                <a:chExt cx="2015" cy="613"/>
              </a:xfrm>
            </p:grpSpPr>
            <p:pic>
              <p:nvPicPr>
                <p:cNvPr id="29750" name="Picture 48">
                  <a:extLst>
                    <a:ext uri="{FF2B5EF4-FFF2-40B4-BE49-F238E27FC236}">
                      <a16:creationId xmlns:a16="http://schemas.microsoft.com/office/drawing/2014/main" id="{C34F9A36-23FA-4754-9726-F216389060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51" name="Picture 49">
                  <a:extLst>
                    <a:ext uri="{FF2B5EF4-FFF2-40B4-BE49-F238E27FC236}">
                      <a16:creationId xmlns:a16="http://schemas.microsoft.com/office/drawing/2014/main" id="{56FA4D4A-E936-45FE-B119-46C9D7BD7F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256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43" name="Group 50">
                <a:extLst>
                  <a:ext uri="{FF2B5EF4-FFF2-40B4-BE49-F238E27FC236}">
                    <a16:creationId xmlns:a16="http://schemas.microsoft.com/office/drawing/2014/main" id="{8337AF1F-789F-460B-A7FE-691529F2D0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2569"/>
                <a:ext cx="2015" cy="613"/>
                <a:chOff x="2010" y="2569"/>
                <a:chExt cx="2015" cy="613"/>
              </a:xfrm>
            </p:grpSpPr>
            <p:pic>
              <p:nvPicPr>
                <p:cNvPr id="29748" name="Picture 51">
                  <a:extLst>
                    <a:ext uri="{FF2B5EF4-FFF2-40B4-BE49-F238E27FC236}">
                      <a16:creationId xmlns:a16="http://schemas.microsoft.com/office/drawing/2014/main" id="{0590F6FC-D691-4188-A23D-CB6329F59A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49" name="Picture 52">
                  <a:extLst>
                    <a:ext uri="{FF2B5EF4-FFF2-40B4-BE49-F238E27FC236}">
                      <a16:creationId xmlns:a16="http://schemas.microsoft.com/office/drawing/2014/main" id="{92229AE4-AA72-4369-9F36-8C3A751E2C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44" name="Picture 53">
                <a:extLst>
                  <a:ext uri="{FF2B5EF4-FFF2-40B4-BE49-F238E27FC236}">
                    <a16:creationId xmlns:a16="http://schemas.microsoft.com/office/drawing/2014/main" id="{E1F7187D-9641-450B-BFC8-98F06DC9B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256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45" name="Group 54">
                <a:extLst>
                  <a:ext uri="{FF2B5EF4-FFF2-40B4-BE49-F238E27FC236}">
                    <a16:creationId xmlns:a16="http://schemas.microsoft.com/office/drawing/2014/main" id="{F9CDE315-01C8-4542-858F-E22AD234D4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2569"/>
                <a:ext cx="2015" cy="613"/>
                <a:chOff x="4020" y="2569"/>
                <a:chExt cx="2015" cy="613"/>
              </a:xfrm>
            </p:grpSpPr>
            <p:pic>
              <p:nvPicPr>
                <p:cNvPr id="29746" name="Picture 55">
                  <a:extLst>
                    <a:ext uri="{FF2B5EF4-FFF2-40B4-BE49-F238E27FC236}">
                      <a16:creationId xmlns:a16="http://schemas.microsoft.com/office/drawing/2014/main" id="{07FE2CE3-BEAB-4621-AB17-C9FA9C93E7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47" name="Picture 56">
                  <a:extLst>
                    <a:ext uri="{FF2B5EF4-FFF2-40B4-BE49-F238E27FC236}">
                      <a16:creationId xmlns:a16="http://schemas.microsoft.com/office/drawing/2014/main" id="{EBF7DF18-49DA-4E44-B7C7-606B9F60E1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256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09" name="Group 57">
              <a:extLst>
                <a:ext uri="{FF2B5EF4-FFF2-40B4-BE49-F238E27FC236}">
                  <a16:creationId xmlns:a16="http://schemas.microsoft.com/office/drawing/2014/main" id="{71C56A19-DDFA-492A-BBCE-2BBE58E05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04"/>
              <a:ext cx="6314" cy="614"/>
              <a:chOff x="0" y="3204"/>
              <a:chExt cx="6314" cy="614"/>
            </a:xfrm>
          </p:grpSpPr>
          <p:grpSp>
            <p:nvGrpSpPr>
              <p:cNvPr id="29732" name="Group 58">
                <a:extLst>
                  <a:ext uri="{FF2B5EF4-FFF2-40B4-BE49-F238E27FC236}">
                    <a16:creationId xmlns:a16="http://schemas.microsoft.com/office/drawing/2014/main" id="{1289A5FB-DAA0-4502-843E-F5F7F6396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04"/>
                <a:ext cx="2015" cy="613"/>
                <a:chOff x="0" y="3204"/>
                <a:chExt cx="2015" cy="613"/>
              </a:xfrm>
            </p:grpSpPr>
            <p:pic>
              <p:nvPicPr>
                <p:cNvPr id="29740" name="Picture 59">
                  <a:extLst>
                    <a:ext uri="{FF2B5EF4-FFF2-40B4-BE49-F238E27FC236}">
                      <a16:creationId xmlns:a16="http://schemas.microsoft.com/office/drawing/2014/main" id="{FD31B189-3437-4D42-BC85-12EE9A4789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41" name="Picture 60">
                  <a:extLst>
                    <a:ext uri="{FF2B5EF4-FFF2-40B4-BE49-F238E27FC236}">
                      <a16:creationId xmlns:a16="http://schemas.microsoft.com/office/drawing/2014/main" id="{1F5D7A5B-D777-431B-ABCE-4FE38CAC49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204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33" name="Group 61">
                <a:extLst>
                  <a:ext uri="{FF2B5EF4-FFF2-40B4-BE49-F238E27FC236}">
                    <a16:creationId xmlns:a16="http://schemas.microsoft.com/office/drawing/2014/main" id="{0F8CC228-F287-437E-A24E-2D5BAD2D3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204"/>
                <a:ext cx="2015" cy="613"/>
                <a:chOff x="2010" y="3204"/>
                <a:chExt cx="2015" cy="613"/>
              </a:xfrm>
            </p:grpSpPr>
            <p:pic>
              <p:nvPicPr>
                <p:cNvPr id="29738" name="Picture 62">
                  <a:extLst>
                    <a:ext uri="{FF2B5EF4-FFF2-40B4-BE49-F238E27FC236}">
                      <a16:creationId xmlns:a16="http://schemas.microsoft.com/office/drawing/2014/main" id="{8B2A4632-4212-4C99-970C-75BFE0A0ED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39" name="Picture 63">
                  <a:extLst>
                    <a:ext uri="{FF2B5EF4-FFF2-40B4-BE49-F238E27FC236}">
                      <a16:creationId xmlns:a16="http://schemas.microsoft.com/office/drawing/2014/main" id="{DA6F3047-692F-4C85-9250-AC3068BB8A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34" name="Picture 64">
                <a:extLst>
                  <a:ext uri="{FF2B5EF4-FFF2-40B4-BE49-F238E27FC236}">
                    <a16:creationId xmlns:a16="http://schemas.microsoft.com/office/drawing/2014/main" id="{3328AE0B-D5A1-4069-A3E6-09645B4961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204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35" name="Group 65">
                <a:extLst>
                  <a:ext uri="{FF2B5EF4-FFF2-40B4-BE49-F238E27FC236}">
                    <a16:creationId xmlns:a16="http://schemas.microsoft.com/office/drawing/2014/main" id="{5A1086DA-04B5-451E-BD98-E31803CBAC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204"/>
                <a:ext cx="2015" cy="613"/>
                <a:chOff x="4020" y="3204"/>
                <a:chExt cx="2015" cy="613"/>
              </a:xfrm>
            </p:grpSpPr>
            <p:pic>
              <p:nvPicPr>
                <p:cNvPr id="29736" name="Picture 66">
                  <a:extLst>
                    <a:ext uri="{FF2B5EF4-FFF2-40B4-BE49-F238E27FC236}">
                      <a16:creationId xmlns:a16="http://schemas.microsoft.com/office/drawing/2014/main" id="{D3DCE3EE-46FF-4ED9-8DDE-F4D6679D0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37" name="Picture 67">
                  <a:extLst>
                    <a:ext uri="{FF2B5EF4-FFF2-40B4-BE49-F238E27FC236}">
                      <a16:creationId xmlns:a16="http://schemas.microsoft.com/office/drawing/2014/main" id="{3E79C437-CA75-439B-BE89-731C0258E8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204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10" name="Group 68">
              <a:extLst>
                <a:ext uri="{FF2B5EF4-FFF2-40B4-BE49-F238E27FC236}">
                  <a16:creationId xmlns:a16="http://schemas.microsoft.com/office/drawing/2014/main" id="{E8A2EDD5-9F34-4762-AF4E-E36D5906F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142"/>
              <a:ext cx="6314" cy="614"/>
              <a:chOff x="0" y="4142"/>
              <a:chExt cx="6314" cy="614"/>
            </a:xfrm>
          </p:grpSpPr>
          <p:grpSp>
            <p:nvGrpSpPr>
              <p:cNvPr id="29722" name="Group 69">
                <a:extLst>
                  <a:ext uri="{FF2B5EF4-FFF2-40B4-BE49-F238E27FC236}">
                    <a16:creationId xmlns:a16="http://schemas.microsoft.com/office/drawing/2014/main" id="{3D239743-9E0E-42AE-A972-216F9DB7B0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142"/>
                <a:ext cx="2015" cy="613"/>
                <a:chOff x="0" y="4142"/>
                <a:chExt cx="2015" cy="613"/>
              </a:xfrm>
            </p:grpSpPr>
            <p:pic>
              <p:nvPicPr>
                <p:cNvPr id="29730" name="Picture 70">
                  <a:extLst>
                    <a:ext uri="{FF2B5EF4-FFF2-40B4-BE49-F238E27FC236}">
                      <a16:creationId xmlns:a16="http://schemas.microsoft.com/office/drawing/2014/main" id="{DB331715-F113-4FEB-89AF-6914F2D7E5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31" name="Picture 71">
                  <a:extLst>
                    <a:ext uri="{FF2B5EF4-FFF2-40B4-BE49-F238E27FC236}">
                      <a16:creationId xmlns:a16="http://schemas.microsoft.com/office/drawing/2014/main" id="{ED3D5210-0004-4A0F-AB1D-89ED02213E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4142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23" name="Group 72">
                <a:extLst>
                  <a:ext uri="{FF2B5EF4-FFF2-40B4-BE49-F238E27FC236}">
                    <a16:creationId xmlns:a16="http://schemas.microsoft.com/office/drawing/2014/main" id="{43CDA2AA-8857-4C18-9DB4-6EB042AAD7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4142"/>
                <a:ext cx="2015" cy="613"/>
                <a:chOff x="2010" y="4142"/>
                <a:chExt cx="2015" cy="613"/>
              </a:xfrm>
            </p:grpSpPr>
            <p:pic>
              <p:nvPicPr>
                <p:cNvPr id="29728" name="Picture 73">
                  <a:extLst>
                    <a:ext uri="{FF2B5EF4-FFF2-40B4-BE49-F238E27FC236}">
                      <a16:creationId xmlns:a16="http://schemas.microsoft.com/office/drawing/2014/main" id="{1A53FBA6-7528-4D3A-81D8-1A4F74EFDB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29" name="Picture 74">
                  <a:extLst>
                    <a:ext uri="{FF2B5EF4-FFF2-40B4-BE49-F238E27FC236}">
                      <a16:creationId xmlns:a16="http://schemas.microsoft.com/office/drawing/2014/main" id="{B2ED0D6E-FC27-4BE8-A402-11F0022FA1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24" name="Picture 75">
                <a:extLst>
                  <a:ext uri="{FF2B5EF4-FFF2-40B4-BE49-F238E27FC236}">
                    <a16:creationId xmlns:a16="http://schemas.microsoft.com/office/drawing/2014/main" id="{2951DC70-079A-46C2-9F2C-1311C0C44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4142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25" name="Group 76">
                <a:extLst>
                  <a:ext uri="{FF2B5EF4-FFF2-40B4-BE49-F238E27FC236}">
                    <a16:creationId xmlns:a16="http://schemas.microsoft.com/office/drawing/2014/main" id="{FE8EDFC3-5043-4CF8-A066-F56FDBD3FD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4142"/>
                <a:ext cx="2015" cy="613"/>
                <a:chOff x="4020" y="4142"/>
                <a:chExt cx="2015" cy="613"/>
              </a:xfrm>
            </p:grpSpPr>
            <p:pic>
              <p:nvPicPr>
                <p:cNvPr id="29726" name="Picture 77">
                  <a:extLst>
                    <a:ext uri="{FF2B5EF4-FFF2-40B4-BE49-F238E27FC236}">
                      <a16:creationId xmlns:a16="http://schemas.microsoft.com/office/drawing/2014/main" id="{C085C3CE-5CD2-4BE0-9340-BC98764BDA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27" name="Picture 78">
                  <a:extLst>
                    <a:ext uri="{FF2B5EF4-FFF2-40B4-BE49-F238E27FC236}">
                      <a16:creationId xmlns:a16="http://schemas.microsoft.com/office/drawing/2014/main" id="{1B6E2DE1-1830-42B6-8D1B-D7AE253FC5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4142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29711" name="Group 79">
              <a:extLst>
                <a:ext uri="{FF2B5EF4-FFF2-40B4-BE49-F238E27FC236}">
                  <a16:creationId xmlns:a16="http://schemas.microsoft.com/office/drawing/2014/main" id="{85CA9C46-19EE-41E0-B03A-CAEB24B01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839"/>
              <a:ext cx="6314" cy="614"/>
              <a:chOff x="0" y="3839"/>
              <a:chExt cx="6314" cy="614"/>
            </a:xfrm>
          </p:grpSpPr>
          <p:grpSp>
            <p:nvGrpSpPr>
              <p:cNvPr id="29712" name="Group 80">
                <a:extLst>
                  <a:ext uri="{FF2B5EF4-FFF2-40B4-BE49-F238E27FC236}">
                    <a16:creationId xmlns:a16="http://schemas.microsoft.com/office/drawing/2014/main" id="{4E352E3E-8898-43CF-8767-39FE1A46D6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839"/>
                <a:ext cx="2015" cy="613"/>
                <a:chOff x="0" y="3839"/>
                <a:chExt cx="2015" cy="613"/>
              </a:xfrm>
            </p:grpSpPr>
            <p:pic>
              <p:nvPicPr>
                <p:cNvPr id="29720" name="Picture 81">
                  <a:extLst>
                    <a:ext uri="{FF2B5EF4-FFF2-40B4-BE49-F238E27FC236}">
                      <a16:creationId xmlns:a16="http://schemas.microsoft.com/office/drawing/2014/main" id="{61AAF528-B51F-4F68-A891-0C246F1D3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21" name="Picture 82">
                  <a:extLst>
                    <a:ext uri="{FF2B5EF4-FFF2-40B4-BE49-F238E27FC236}">
                      <a16:creationId xmlns:a16="http://schemas.microsoft.com/office/drawing/2014/main" id="{49070A1B-CA22-4831-AE94-7C3B0DCB02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3839"/>
                  <a:ext cx="1011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9713" name="Group 83">
                <a:extLst>
                  <a:ext uri="{FF2B5EF4-FFF2-40B4-BE49-F238E27FC236}">
                    <a16:creationId xmlns:a16="http://schemas.microsoft.com/office/drawing/2014/main" id="{706B5D0F-EBA5-48AC-BB8D-3A5F9F78E7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0" y="3839"/>
                <a:ext cx="2015" cy="613"/>
                <a:chOff x="2010" y="3839"/>
                <a:chExt cx="2015" cy="613"/>
              </a:xfrm>
            </p:grpSpPr>
            <p:pic>
              <p:nvPicPr>
                <p:cNvPr id="29718" name="Picture 84">
                  <a:extLst>
                    <a:ext uri="{FF2B5EF4-FFF2-40B4-BE49-F238E27FC236}">
                      <a16:creationId xmlns:a16="http://schemas.microsoft.com/office/drawing/2014/main" id="{4FDD096F-DE74-4469-A99F-A9CE55AE1B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1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19" name="Picture 85">
                  <a:extLst>
                    <a:ext uri="{FF2B5EF4-FFF2-40B4-BE49-F238E27FC236}">
                      <a16:creationId xmlns:a16="http://schemas.microsoft.com/office/drawing/2014/main" id="{07A29461-3D79-4712-AE74-1A1ECB4D79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9714" name="Picture 86">
                <a:extLst>
                  <a:ext uri="{FF2B5EF4-FFF2-40B4-BE49-F238E27FC236}">
                    <a16:creationId xmlns:a16="http://schemas.microsoft.com/office/drawing/2014/main" id="{8D03BEB2-0E31-43C9-89EC-89EE4BB95E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3839"/>
                <a:ext cx="1012" cy="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715" name="Group 87">
                <a:extLst>
                  <a:ext uri="{FF2B5EF4-FFF2-40B4-BE49-F238E27FC236}">
                    <a16:creationId xmlns:a16="http://schemas.microsoft.com/office/drawing/2014/main" id="{A41FD4C7-B0F9-47DD-B148-3B06EAFE09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20" y="3839"/>
                <a:ext cx="2015" cy="613"/>
                <a:chOff x="4020" y="3839"/>
                <a:chExt cx="2015" cy="613"/>
              </a:xfrm>
            </p:grpSpPr>
            <p:pic>
              <p:nvPicPr>
                <p:cNvPr id="29716" name="Picture 88">
                  <a:extLst>
                    <a:ext uri="{FF2B5EF4-FFF2-40B4-BE49-F238E27FC236}">
                      <a16:creationId xmlns:a16="http://schemas.microsoft.com/office/drawing/2014/main" id="{0B3031E6-C976-4CA5-BF64-89BAA713AE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0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717" name="Picture 89">
                  <a:extLst>
                    <a:ext uri="{FF2B5EF4-FFF2-40B4-BE49-F238E27FC236}">
                      <a16:creationId xmlns:a16="http://schemas.microsoft.com/office/drawing/2014/main" id="{4F9F55E9-F979-4316-9E31-BA5473CCCC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839"/>
                  <a:ext cx="1010" cy="6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3557" name="Rectangle 96">
            <a:extLst>
              <a:ext uri="{FF2B5EF4-FFF2-40B4-BE49-F238E27FC236}">
                <a16:creationId xmlns:a16="http://schemas.microsoft.com/office/drawing/2014/main" id="{B477B767-1782-4EA2-A7C0-4FD77DC35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8" y="1114425"/>
            <a:ext cx="88392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418"/>
              </a:spcBef>
              <a:buClrTx/>
              <a:defRPr/>
            </a:pPr>
            <a:r>
              <a:rPr lang="en-AU" altLang="en-US" sz="1996" b="1" dirty="0">
                <a:solidFill>
                  <a:srgbClr val="000000"/>
                </a:solidFill>
                <a:cs typeface="Times New Roman" panose="02020603050405020304" pitchFamily="18" charset="0"/>
              </a:rPr>
              <a:t>Create a program with the features:</a:t>
            </a:r>
          </a:p>
        </p:txBody>
      </p:sp>
      <p:sp>
        <p:nvSpPr>
          <p:cNvPr id="24581" name="Rectangle 97">
            <a:extLst>
              <a:ext uri="{FF2B5EF4-FFF2-40B4-BE49-F238E27FC236}">
                <a16:creationId xmlns:a16="http://schemas.microsoft.com/office/drawing/2014/main" id="{8206E31E-0435-4A73-B0E1-5FC008966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1484313"/>
            <a:ext cx="8742363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charset="0"/>
              </a:defRPr>
            </a:lvl9pPr>
          </a:lstStyle>
          <a:p>
            <a:pPr eaLnBrk="1" hangingPunct="1">
              <a:spcBef>
                <a:spcPts val="463"/>
              </a:spcBef>
              <a:defRPr/>
            </a:pPr>
            <a:r>
              <a:rPr lang="en-AU" altLang="en-US" sz="1800" b="1" dirty="0">
                <a:cs typeface="Times New Roman" panose="02020603050405020304" pitchFamily="18" charset="0"/>
              </a:rPr>
              <a:t>6) Implement a program that simulates clones creation and lifespan for </a:t>
            </a:r>
            <a:r>
              <a:rPr lang="en-AU" altLang="en-US" sz="1800" b="1" dirty="0" err="1">
                <a:cs typeface="Times New Roman" panose="02020603050405020304" pitchFamily="18" charset="0"/>
              </a:rPr>
              <a:t>starWars</a:t>
            </a:r>
            <a:r>
              <a:rPr lang="en-AU" altLang="en-US" sz="1800" b="1" dirty="0">
                <a:cs typeface="Times New Roman" panose="02020603050405020304" pitchFamily="18" charset="0"/>
              </a:rPr>
              <a:t>; the program</a:t>
            </a:r>
            <a:r>
              <a:rPr lang="en-AU" altLang="en-US" sz="1800" b="1" dirty="0">
                <a:solidFill>
                  <a:srgbClr val="990000"/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800" b="1" dirty="0">
                <a:cs typeface="Times New Roman" panose="02020603050405020304" pitchFamily="18" charset="0"/>
              </a:rPr>
              <a:t>makes a call to the function named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createClone</a:t>
            </a:r>
            <a:r>
              <a:rPr lang="en-AU" altLang="en-US" sz="1800" b="1" dirty="0">
                <a:cs typeface="Times New Roman" panose="02020603050405020304" pitchFamily="18" charset="0"/>
              </a:rPr>
              <a:t>; In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createClone</a:t>
            </a:r>
            <a:r>
              <a:rPr lang="en-AU" altLang="en-US" sz="1800" b="1" dirty="0">
                <a:cs typeface="Times New Roman" panose="02020603050405020304" pitchFamily="18" charset="0"/>
              </a:rPr>
              <a:t> you should ask the user about the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total_number</a:t>
            </a:r>
            <a:r>
              <a:rPr lang="en-AU" altLang="en-US" sz="1800" b="1" dirty="0">
                <a:cs typeface="Times New Roman" panose="02020603050405020304" pitchFamily="18" charset="0"/>
              </a:rPr>
              <a:t> of clone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cs typeface="Times New Roman" panose="02020603050405020304" pitchFamily="18" charset="0"/>
              </a:rPr>
              <a:t> that should be created, returning it to the function that called it;</a:t>
            </a:r>
            <a:endParaRPr lang="en-AU" altLang="en-US" sz="1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ts val="463"/>
              </a:spcBef>
              <a:defRPr/>
            </a:pPr>
            <a:r>
              <a:rPr lang="en-AU" altLang="en-US" sz="1800" b="1" dirty="0">
                <a:cs typeface="Times New Roman" panose="02020603050405020304" pitchFamily="18" charset="0"/>
              </a:rPr>
              <a:t>7) Your program </a:t>
            </a:r>
            <a:r>
              <a:rPr lang="en-AU" altLang="en-US" sz="1800" b="1" dirty="0" err="1">
                <a:cs typeface="Times New Roman" panose="02020603050405020304" pitchFamily="18" charset="0"/>
              </a:rPr>
              <a:t>starWars</a:t>
            </a:r>
            <a:r>
              <a:rPr lang="en-AU" altLang="en-US" sz="1800" b="1" dirty="0">
                <a:cs typeface="Times New Roman" panose="02020603050405020304" pitchFamily="18" charset="0"/>
              </a:rPr>
              <a:t> calls the function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inputClones</a:t>
            </a:r>
            <a:r>
              <a:rPr lang="en-AU" altLang="en-US" sz="1800" b="1" dirty="0">
                <a:cs typeface="Times New Roman" panose="02020603050405020304" pitchFamily="18" charset="0"/>
              </a:rPr>
              <a:t>, </a:t>
            </a:r>
            <a:r>
              <a:rPr lang="en-AU" altLang="en-US" sz="1800" b="1" dirty="0" err="1">
                <a:cs typeface="Times New Roman" panose="02020603050405020304" pitchFamily="18" charset="0"/>
              </a:rPr>
              <a:t>sendig</a:t>
            </a:r>
            <a:r>
              <a:rPr lang="en-AU" altLang="en-US" sz="1800" b="1" dirty="0">
                <a:cs typeface="Times New Roman" panose="02020603050405020304" pitchFamily="18" charset="0"/>
              </a:rPr>
              <a:t> the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total_number</a:t>
            </a:r>
            <a:r>
              <a:rPr lang="en-AU" altLang="en-US" sz="1800" b="1" dirty="0">
                <a:cs typeface="Times New Roman" panose="02020603050405020304" pitchFamily="18" charset="0"/>
              </a:rPr>
              <a:t> of clone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cs typeface="Times New Roman" panose="02020603050405020304" pitchFamily="18" charset="0"/>
              </a:rPr>
              <a:t> asking the user for each of the clones,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i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].name </a:t>
            </a:r>
            <a:r>
              <a:rPr lang="en-AU" altLang="en-US" sz="1800" b="1" dirty="0">
                <a:cs typeface="Times New Roman" panose="02020603050405020304" pitchFamily="18" charset="0"/>
              </a:rPr>
              <a:t>and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i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].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; the function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inputClones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800" b="1" dirty="0">
                <a:cs typeface="Times New Roman" panose="02020603050405020304" pitchFamily="18" charset="0"/>
              </a:rPr>
              <a:t>return to the function that called it the information for all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clone</a:t>
            </a:r>
            <a:r>
              <a:rPr lang="en-AU" altLang="en-US" sz="1800" b="1" dirty="0">
                <a:cs typeface="Times New Roman" panose="02020603050405020304" pitchFamily="18" charset="0"/>
              </a:rPr>
              <a:t> using struct.</a:t>
            </a:r>
            <a:endParaRPr lang="en-AU" altLang="en-US" sz="1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ts val="463"/>
              </a:spcBef>
              <a:defRPr/>
            </a:pPr>
            <a:r>
              <a:rPr lang="en-AU" altLang="en-US" sz="1800" b="1" dirty="0">
                <a:cs typeface="Times New Roman" panose="02020603050405020304" pitchFamily="18" charset="0"/>
              </a:rPr>
              <a:t>8) As clones are believed to have a shorter lifespan, make a call to the function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lifeSpan</a:t>
            </a:r>
            <a:r>
              <a:rPr lang="en-AU" altLang="en-US" sz="1800" b="1" dirty="0">
                <a:cs typeface="Times New Roman" panose="02020603050405020304" pitchFamily="18" charset="0"/>
              </a:rPr>
              <a:t>, sending to the function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lifeSpan</a:t>
            </a:r>
            <a:r>
              <a:rPr lang="en-AU" altLang="en-US" sz="1800" b="1" dirty="0">
                <a:cs typeface="Times New Roman" panose="02020603050405020304" pitchFamily="18" charset="0"/>
              </a:rPr>
              <a:t> the respective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800" b="1" dirty="0">
                <a:cs typeface="Times New Roman" panose="02020603050405020304" pitchFamily="18" charset="0"/>
              </a:rPr>
              <a:t>information such as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i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].name</a:t>
            </a:r>
            <a:r>
              <a:rPr lang="en-AU" altLang="en-US" sz="1800" b="1" dirty="0">
                <a:solidFill>
                  <a:srgbClr val="FF420E"/>
                </a:solidFill>
                <a:cs typeface="Times New Roman" panose="02020603050405020304" pitchFamily="18" charset="0"/>
              </a:rPr>
              <a:t> </a:t>
            </a:r>
            <a:r>
              <a:rPr lang="en-AU" altLang="en-US" sz="1800" b="1" dirty="0">
                <a:cs typeface="Times New Roman" panose="02020603050405020304" pitchFamily="18" charset="0"/>
              </a:rPr>
              <a:t>and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[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i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].</a:t>
            </a:r>
            <a:r>
              <a:rPr lang="en-AU" altLang="en-US" sz="1800" b="1" dirty="0" err="1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 for each clone; run the function </a:t>
            </a:r>
            <a:r>
              <a:rPr lang="en-AU" altLang="en-US" sz="18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lifeSpan</a:t>
            </a:r>
            <a:r>
              <a:rPr lang="en-AU" altLang="en-US" sz="1800" b="1" dirty="0">
                <a:cs typeface="Times New Roman" panose="02020603050405020304" pitchFamily="18" charset="0"/>
              </a:rPr>
              <a:t> with a loop counting the biological clock from each clone as follow: every loop iteration, print the </a:t>
            </a:r>
            <a:r>
              <a:rPr lang="en-AU" altLang="en-US" sz="1800" b="1" dirty="0">
                <a:solidFill>
                  <a:srgbClr val="336600"/>
                </a:solidFill>
                <a:cs typeface="Times New Roman" panose="02020603050405020304" pitchFamily="18" charset="0"/>
              </a:rPr>
              <a:t>warrior</a:t>
            </a:r>
            <a:r>
              <a:rPr lang="en-AU" altLang="en-US" sz="1800" b="1" dirty="0">
                <a:cs typeface="Times New Roman" panose="02020603050405020304" pitchFamily="18" charset="0"/>
              </a:rPr>
              <a:t> </a:t>
            </a:r>
            <a:r>
              <a:rPr lang="en-AU" altLang="en-US" sz="1800" b="1" dirty="0">
                <a:solidFill>
                  <a:srgbClr val="FF420E"/>
                </a:solidFill>
                <a:cs typeface="Times New Roman" panose="02020603050405020304" pitchFamily="18" charset="0"/>
              </a:rPr>
              <a:t>name</a:t>
            </a:r>
            <a:r>
              <a:rPr lang="en-AU" altLang="en-US" sz="1800" b="1" dirty="0">
                <a:cs typeface="Times New Roman" panose="02020603050405020304" pitchFamily="18" charset="0"/>
              </a:rPr>
              <a:t> and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; the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 is decreased by 1 in each iteration; if for that clone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 is zero print </a:t>
            </a:r>
            <a:r>
              <a:rPr lang="en-AU" altLang="en-US" sz="1800" b="1" dirty="0">
                <a:solidFill>
                  <a:srgbClr val="FF420E"/>
                </a:solidFill>
                <a:cs typeface="Times New Roman" panose="02020603050405020304" pitchFamily="18" charset="0"/>
              </a:rPr>
              <a:t>name </a:t>
            </a:r>
            <a:r>
              <a:rPr lang="en-AU" altLang="en-US" sz="1800" b="1" dirty="0">
                <a:cs typeface="Times New Roman" panose="02020603050405020304" pitchFamily="18" charset="0"/>
              </a:rPr>
              <a:t>and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 with the message: “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clone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NAME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with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TIMER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is dead</a:t>
            </a:r>
            <a:r>
              <a:rPr lang="en-AU" altLang="en-US" sz="1800" b="1" dirty="0">
                <a:cs typeface="Times New Roman" panose="02020603050405020304" pitchFamily="18" charset="0"/>
              </a:rPr>
              <a:t>”, or “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clone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NAME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with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TIMER</a:t>
            </a:r>
            <a:r>
              <a:rPr lang="en-AU" altLang="en-US" sz="1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is alive</a:t>
            </a:r>
            <a:r>
              <a:rPr lang="en-AU" altLang="en-US" sz="1800" b="1" dirty="0">
                <a:cs typeface="Times New Roman" panose="02020603050405020304" pitchFamily="18" charset="0"/>
              </a:rPr>
              <a:t>” if </a:t>
            </a:r>
            <a:r>
              <a:rPr lang="en-AU" altLang="en-US" sz="1800" b="1" dirty="0" err="1">
                <a:solidFill>
                  <a:srgbClr val="FF420E"/>
                </a:solidFill>
                <a:cs typeface="Times New Roman" panose="02020603050405020304" pitchFamily="18" charset="0"/>
              </a:rPr>
              <a:t>timeCounter</a:t>
            </a:r>
            <a:r>
              <a:rPr lang="en-AU" altLang="en-US" sz="1800" b="1" dirty="0">
                <a:cs typeface="Times New Roman" panose="02020603050405020304" pitchFamily="18" charset="0"/>
              </a:rPr>
              <a:t> is larger and zero (where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NAME</a:t>
            </a:r>
            <a:r>
              <a:rPr lang="en-AU" altLang="en-US" sz="1800" b="1" dirty="0">
                <a:cs typeface="Times New Roman" panose="02020603050405020304" pitchFamily="18" charset="0"/>
              </a:rPr>
              <a:t> and </a:t>
            </a:r>
            <a:r>
              <a:rPr lang="en-AU" altLang="en-US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TIMER </a:t>
            </a:r>
            <a:r>
              <a:rPr lang="en-AU" altLang="en-US" sz="1800" b="1" dirty="0">
                <a:cs typeface="Times New Roman" panose="02020603050405020304" pitchFamily="18" charset="0"/>
              </a:rPr>
              <a:t>is the respective name and lifespan/time from the respective clone); inform when all clones are dead, then finish the program.</a:t>
            </a:r>
            <a:endParaRPr lang="en-AU" altLang="en-US" sz="1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9701" name="Picture 101">
            <a:extLst>
              <a:ext uri="{FF2B5EF4-FFF2-40B4-BE49-F238E27FC236}">
                <a16:creationId xmlns:a16="http://schemas.microsoft.com/office/drawing/2014/main" id="{5EF283B8-C182-47F2-9364-BA3125DE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0"/>
            <a:ext cx="3897313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05E72E6-A35A-4D4B-BB13-6F651C3E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" y="-1582"/>
            <a:ext cx="4964115" cy="8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41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Arial Unicode MS"/>
      </a:majorFont>
      <a:minorFont>
        <a:latin typeface="Times New Roman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4299</TotalTime>
  <Words>421</Words>
  <Application>Microsoft Office PowerPoint</Application>
  <PresentationFormat>On-screen Show (4:3)</PresentationFormat>
  <Paragraphs>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Unicode MS</vt:lpstr>
      <vt:lpstr>DejaVu Sans</vt:lpstr>
      <vt:lpstr>Tahoma</vt:lpstr>
      <vt:lpstr>Times New Roman</vt:lpstr>
      <vt:lpstr>Office Theme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 - nanorobot</dc:title>
  <dc:subject/>
  <dc:creator>Adriano Cavalcanti</dc:creator>
  <cp:keywords/>
  <dc:description/>
  <cp:lastModifiedBy>tux</cp:lastModifiedBy>
  <cp:revision>578</cp:revision>
  <cp:lastPrinted>2004-09-24T15:21:01Z</cp:lastPrinted>
  <dcterms:created xsi:type="dcterms:W3CDTF">2005-04-01T14:56:17Z</dcterms:created>
  <dcterms:modified xsi:type="dcterms:W3CDTF">2018-01-25T08:25:04Z</dcterms:modified>
</cp:coreProperties>
</file>